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368" r:id="rId3"/>
    <p:sldId id="366" r:id="rId4"/>
    <p:sldId id="534" r:id="rId5"/>
    <p:sldId id="577" r:id="rId6"/>
    <p:sldId id="578" r:id="rId7"/>
    <p:sldId id="498" r:id="rId8"/>
    <p:sldId id="500" r:id="rId9"/>
    <p:sldId id="535" r:id="rId10"/>
    <p:sldId id="536" r:id="rId11"/>
    <p:sldId id="371" r:id="rId12"/>
    <p:sldId id="493" r:id="rId13"/>
    <p:sldId id="494" r:id="rId14"/>
    <p:sldId id="495" r:id="rId15"/>
    <p:sldId id="492" r:id="rId16"/>
    <p:sldId id="497" r:id="rId17"/>
    <p:sldId id="379" r:id="rId18"/>
    <p:sldId id="580" r:id="rId20"/>
    <p:sldId id="579" r:id="rId21"/>
    <p:sldId id="407" r:id="rId22"/>
    <p:sldId id="408" r:id="rId23"/>
    <p:sldId id="537" r:id="rId24"/>
    <p:sldId id="542" r:id="rId25"/>
    <p:sldId id="538" r:id="rId26"/>
    <p:sldId id="539" r:id="rId27"/>
    <p:sldId id="540" r:id="rId28"/>
    <p:sldId id="510" r:id="rId29"/>
    <p:sldId id="513" r:id="rId30"/>
    <p:sldId id="512" r:id="rId31"/>
    <p:sldId id="509" r:id="rId32"/>
    <p:sldId id="415" r:id="rId33"/>
    <p:sldId id="514" r:id="rId34"/>
    <p:sldId id="515" r:id="rId35"/>
    <p:sldId id="516" r:id="rId36"/>
    <p:sldId id="517" r:id="rId37"/>
    <p:sldId id="518" r:id="rId38"/>
    <p:sldId id="423" r:id="rId39"/>
    <p:sldId id="519" r:id="rId40"/>
    <p:sldId id="425" r:id="rId41"/>
    <p:sldId id="426" r:id="rId42"/>
    <p:sldId id="427" r:id="rId43"/>
    <p:sldId id="428" r:id="rId44"/>
    <p:sldId id="430" r:id="rId45"/>
    <p:sldId id="541" r:id="rId46"/>
    <p:sldId id="520" r:id="rId47"/>
    <p:sldId id="521" r:id="rId48"/>
    <p:sldId id="522" r:id="rId49"/>
    <p:sldId id="434" r:id="rId50"/>
    <p:sldId id="436" r:id="rId51"/>
    <p:sldId id="437" r:id="rId52"/>
    <p:sldId id="439" r:id="rId53"/>
    <p:sldId id="523" r:id="rId54"/>
    <p:sldId id="524" r:id="rId55"/>
    <p:sldId id="525" r:id="rId56"/>
    <p:sldId id="543" r:id="rId57"/>
    <p:sldId id="544" r:id="rId58"/>
    <p:sldId id="445" r:id="rId59"/>
    <p:sldId id="548" r:id="rId60"/>
    <p:sldId id="546" r:id="rId61"/>
    <p:sldId id="547" r:id="rId62"/>
    <p:sldId id="549" r:id="rId63"/>
    <p:sldId id="551" r:id="rId64"/>
    <p:sldId id="550" r:id="rId65"/>
    <p:sldId id="454" r:id="rId66"/>
    <p:sldId id="552" r:id="rId67"/>
    <p:sldId id="553" r:id="rId68"/>
    <p:sldId id="457" r:id="rId69"/>
    <p:sldId id="554" r:id="rId70"/>
    <p:sldId id="556" r:id="rId71"/>
    <p:sldId id="555" r:id="rId72"/>
    <p:sldId id="460" r:id="rId73"/>
    <p:sldId id="461" r:id="rId74"/>
    <p:sldId id="463" r:id="rId75"/>
    <p:sldId id="581" r:id="rId76"/>
    <p:sldId id="465" r:id="rId77"/>
    <p:sldId id="466" r:id="rId78"/>
    <p:sldId id="467" r:id="rId79"/>
    <p:sldId id="468" r:id="rId80"/>
    <p:sldId id="469" r:id="rId81"/>
    <p:sldId id="470" r:id="rId82"/>
    <p:sldId id="527" r:id="rId83"/>
    <p:sldId id="528" r:id="rId84"/>
    <p:sldId id="529" r:id="rId85"/>
    <p:sldId id="530" r:id="rId86"/>
    <p:sldId id="531" r:id="rId87"/>
    <p:sldId id="532" r:id="rId88"/>
    <p:sldId id="533" r:id="rId89"/>
    <p:sldId id="474" r:id="rId90"/>
    <p:sldId id="476" r:id="rId91"/>
    <p:sldId id="478" r:id="rId92"/>
    <p:sldId id="557" r:id="rId93"/>
    <p:sldId id="480" r:id="rId94"/>
    <p:sldId id="481" r:id="rId95"/>
    <p:sldId id="558" r:id="rId96"/>
    <p:sldId id="483" r:id="rId97"/>
    <p:sldId id="573" r:id="rId98"/>
    <p:sldId id="574" r:id="rId99"/>
    <p:sldId id="562" r:id="rId100"/>
    <p:sldId id="575" r:id="rId101"/>
    <p:sldId id="564" r:id="rId102"/>
    <p:sldId id="565" r:id="rId103"/>
    <p:sldId id="566" r:id="rId104"/>
    <p:sldId id="568" r:id="rId105"/>
    <p:sldId id="569" r:id="rId106"/>
    <p:sldId id="570" r:id="rId107"/>
    <p:sldId id="571" r:id="rId108"/>
    <p:sldId id="572" r:id="rId109"/>
    <p:sldId id="362" r:id="rId110"/>
  </p:sldIdLst>
  <p:sldSz cx="9144000" cy="6858000" type="screen4x3"/>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sz="3200" b="1" i="0" u="none" kern="1200" baseline="0">
        <a:solidFill>
          <a:schemeClr val="tx1"/>
        </a:solidFill>
        <a:latin typeface="楷体_GB2312" charset="-122"/>
        <a:ea typeface="楷体" panose="02010609060101010101" pitchFamily="49" charset="-122"/>
        <a:cs typeface="+mn-cs"/>
      </a:defRPr>
    </a:lvl1pPr>
    <a:lvl2pPr marL="457200" lvl="1" indent="0" algn="l" defTabSz="914400" rtl="0" eaLnBrk="0" fontAlgn="base" latinLnBrk="0" hangingPunct="0">
      <a:lnSpc>
        <a:spcPct val="100000"/>
      </a:lnSpc>
      <a:spcBef>
        <a:spcPct val="0"/>
      </a:spcBef>
      <a:spcAft>
        <a:spcPct val="0"/>
      </a:spcAft>
      <a:buNone/>
      <a:defRPr sz="3200" b="1" i="0" u="none" kern="1200" baseline="0">
        <a:solidFill>
          <a:schemeClr val="tx1"/>
        </a:solidFill>
        <a:latin typeface="楷体_GB2312" charset="-122"/>
        <a:ea typeface="楷体" panose="02010609060101010101" pitchFamily="49" charset="-122"/>
        <a:cs typeface="+mn-cs"/>
      </a:defRPr>
    </a:lvl2pPr>
    <a:lvl3pPr marL="914400" lvl="2" indent="0" algn="l" defTabSz="914400" rtl="0" eaLnBrk="0" fontAlgn="base" latinLnBrk="0" hangingPunct="0">
      <a:lnSpc>
        <a:spcPct val="100000"/>
      </a:lnSpc>
      <a:spcBef>
        <a:spcPct val="0"/>
      </a:spcBef>
      <a:spcAft>
        <a:spcPct val="0"/>
      </a:spcAft>
      <a:buNone/>
      <a:defRPr sz="3200" b="1" i="0" u="none" kern="1200" baseline="0">
        <a:solidFill>
          <a:schemeClr val="tx1"/>
        </a:solidFill>
        <a:latin typeface="楷体_GB2312" charset="-122"/>
        <a:ea typeface="楷体" panose="02010609060101010101" pitchFamily="49" charset="-122"/>
        <a:cs typeface="+mn-cs"/>
      </a:defRPr>
    </a:lvl3pPr>
    <a:lvl4pPr marL="1371600" lvl="3" indent="0" algn="l" defTabSz="914400" rtl="0" eaLnBrk="0" fontAlgn="base" latinLnBrk="0" hangingPunct="0">
      <a:lnSpc>
        <a:spcPct val="100000"/>
      </a:lnSpc>
      <a:spcBef>
        <a:spcPct val="0"/>
      </a:spcBef>
      <a:spcAft>
        <a:spcPct val="0"/>
      </a:spcAft>
      <a:buNone/>
      <a:defRPr sz="3200" b="1" i="0" u="none" kern="1200" baseline="0">
        <a:solidFill>
          <a:schemeClr val="tx1"/>
        </a:solidFill>
        <a:latin typeface="楷体_GB2312" charset="-122"/>
        <a:ea typeface="楷体" panose="02010609060101010101" pitchFamily="49" charset="-122"/>
        <a:cs typeface="+mn-cs"/>
      </a:defRPr>
    </a:lvl4pPr>
    <a:lvl5pPr marL="1828800" lvl="4" indent="0" algn="l" defTabSz="914400" rtl="0" eaLnBrk="0" fontAlgn="base" latinLnBrk="0" hangingPunct="0">
      <a:lnSpc>
        <a:spcPct val="100000"/>
      </a:lnSpc>
      <a:spcBef>
        <a:spcPct val="0"/>
      </a:spcBef>
      <a:spcAft>
        <a:spcPct val="0"/>
      </a:spcAft>
      <a:buNone/>
      <a:defRPr sz="3200" b="1" i="0" u="none" kern="1200" baseline="0">
        <a:solidFill>
          <a:schemeClr val="tx1"/>
        </a:solidFill>
        <a:latin typeface="楷体_GB2312" charset="-122"/>
        <a:ea typeface="楷体" panose="02010609060101010101" pitchFamily="49" charset="-122"/>
        <a:cs typeface="+mn-cs"/>
      </a:defRPr>
    </a:lvl5pPr>
    <a:lvl6pPr marL="2286000" lvl="5" indent="0" algn="l" defTabSz="914400" rtl="0" eaLnBrk="0" fontAlgn="base" latinLnBrk="0" hangingPunct="0">
      <a:lnSpc>
        <a:spcPct val="100000"/>
      </a:lnSpc>
      <a:spcBef>
        <a:spcPct val="0"/>
      </a:spcBef>
      <a:spcAft>
        <a:spcPct val="0"/>
      </a:spcAft>
      <a:buNone/>
      <a:defRPr sz="3200" b="1" i="0" u="none" kern="1200" baseline="0">
        <a:solidFill>
          <a:schemeClr val="tx1"/>
        </a:solidFill>
        <a:latin typeface="楷体_GB2312" charset="-122"/>
        <a:ea typeface="楷体" panose="02010609060101010101" pitchFamily="49" charset="-122"/>
        <a:cs typeface="+mn-cs"/>
      </a:defRPr>
    </a:lvl6pPr>
    <a:lvl7pPr marL="2743200" lvl="6" indent="0" algn="l" defTabSz="914400" rtl="0" eaLnBrk="0" fontAlgn="base" latinLnBrk="0" hangingPunct="0">
      <a:lnSpc>
        <a:spcPct val="100000"/>
      </a:lnSpc>
      <a:spcBef>
        <a:spcPct val="0"/>
      </a:spcBef>
      <a:spcAft>
        <a:spcPct val="0"/>
      </a:spcAft>
      <a:buNone/>
      <a:defRPr sz="3200" b="1" i="0" u="none" kern="1200" baseline="0">
        <a:solidFill>
          <a:schemeClr val="tx1"/>
        </a:solidFill>
        <a:latin typeface="楷体_GB2312" charset="-122"/>
        <a:ea typeface="楷体" panose="02010609060101010101" pitchFamily="49" charset="-122"/>
        <a:cs typeface="+mn-cs"/>
      </a:defRPr>
    </a:lvl7pPr>
    <a:lvl8pPr marL="3200400" lvl="7" indent="0" algn="l" defTabSz="914400" rtl="0" eaLnBrk="0" fontAlgn="base" latinLnBrk="0" hangingPunct="0">
      <a:lnSpc>
        <a:spcPct val="100000"/>
      </a:lnSpc>
      <a:spcBef>
        <a:spcPct val="0"/>
      </a:spcBef>
      <a:spcAft>
        <a:spcPct val="0"/>
      </a:spcAft>
      <a:buNone/>
      <a:defRPr sz="3200" b="1" i="0" u="none" kern="1200" baseline="0">
        <a:solidFill>
          <a:schemeClr val="tx1"/>
        </a:solidFill>
        <a:latin typeface="楷体_GB2312" charset="-122"/>
        <a:ea typeface="楷体" panose="02010609060101010101" pitchFamily="49" charset="-122"/>
        <a:cs typeface="+mn-cs"/>
      </a:defRPr>
    </a:lvl8pPr>
    <a:lvl9pPr marL="3657600" lvl="8" indent="0" algn="l" defTabSz="914400" rtl="0" eaLnBrk="0" fontAlgn="base" latinLnBrk="0" hangingPunct="0">
      <a:lnSpc>
        <a:spcPct val="100000"/>
      </a:lnSpc>
      <a:spcBef>
        <a:spcPct val="0"/>
      </a:spcBef>
      <a:spcAft>
        <a:spcPct val="0"/>
      </a:spcAft>
      <a:buNone/>
      <a:defRPr sz="3200" b="1" i="0" u="none" kern="1200" baseline="0">
        <a:solidFill>
          <a:schemeClr val="tx1"/>
        </a:solidFill>
        <a:latin typeface="楷体_GB2312" charset="-122"/>
        <a:ea typeface="楷体" panose="02010609060101010101" pitchFamily="49"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C0C0"/>
    <a:srgbClr val="009900"/>
    <a:srgbClr val="FF9900"/>
    <a:srgbClr val="FFFF00"/>
    <a:srgbClr val="CC00CC"/>
    <a:srgbClr val="0000CC"/>
    <a:srgbClr val="FF0000"/>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585"/>
  </p:normalViewPr>
  <p:slideViewPr>
    <p:cSldViewPr showGuides="1">
      <p:cViewPr varScale="1">
        <p:scale>
          <a:sx n="73" d="100"/>
          <a:sy n="73" d="100"/>
        </p:scale>
        <p:origin x="-762"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notesMaster" Target="notesMasters/notesMaster1.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3" Type="http://schemas.openxmlformats.org/officeDocument/2006/relationships/tableStyles" Target="tableStyles.xml"/><Relationship Id="rId112" Type="http://schemas.openxmlformats.org/officeDocument/2006/relationships/viewProps" Target="viewProps.xml"/><Relationship Id="rId111" Type="http://schemas.openxmlformats.org/officeDocument/2006/relationships/presProps" Target="presProps.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image" Target="../media/image52.wmf"/></Relationships>
</file>

<file path=ppt/drawings/_rels/vmlDrawing11.vml.rels><?xml version="1.0" encoding="UTF-8" standalone="yes"?>
<Relationships xmlns="http://schemas.openxmlformats.org/package/2006/relationships"><Relationship Id="rId4" Type="http://schemas.openxmlformats.org/officeDocument/2006/relationships/image" Target="../media/image57.wmf"/><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s>
</file>

<file path=ppt/drawings/_rels/vmlDrawing12.vml.rels><?xml version="1.0" encoding="UTF-8" standalone="yes"?>
<Relationships xmlns="http://schemas.openxmlformats.org/package/2006/relationships"><Relationship Id="rId4" Type="http://schemas.openxmlformats.org/officeDocument/2006/relationships/image" Target="../media/image61.wmf"/><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s>
</file>

<file path=ppt/drawings/_rels/vmlDrawing13.vml.rels><?xml version="1.0" encoding="UTF-8" standalone="yes"?>
<Relationships xmlns="http://schemas.openxmlformats.org/package/2006/relationships"><Relationship Id="rId4" Type="http://schemas.openxmlformats.org/officeDocument/2006/relationships/image" Target="../media/image65.wmf"/><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image" Target="../media/image62.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2.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image" Target="../media/image78.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0.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image" Target="../media/image83.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86.wmf"/><Relationship Id="rId1" Type="http://schemas.openxmlformats.org/officeDocument/2006/relationships/image" Target="../media/image85.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87.wmf"/><Relationship Id="rId1" Type="http://schemas.openxmlformats.org/officeDocument/2006/relationships/image" Target="../media/image86.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89.wmf"/></Relationships>
</file>

<file path=ppt/drawings/_rels/vmlDrawing24.vml.rels><?xml version="1.0" encoding="UTF-8" standalone="yes"?>
<Relationships xmlns="http://schemas.openxmlformats.org/package/2006/relationships"><Relationship Id="rId4" Type="http://schemas.openxmlformats.org/officeDocument/2006/relationships/image" Target="../media/image94.wmf"/><Relationship Id="rId3" Type="http://schemas.openxmlformats.org/officeDocument/2006/relationships/image" Target="../media/image93.wmf"/><Relationship Id="rId2" Type="http://schemas.openxmlformats.org/officeDocument/2006/relationships/image" Target="../media/image92.wmf"/><Relationship Id="rId1" Type="http://schemas.openxmlformats.org/officeDocument/2006/relationships/image" Target="../media/image91.wmf"/></Relationships>
</file>

<file path=ppt/drawings/_rels/vmlDrawing25.vml.rels><?xml version="1.0" encoding="UTF-8" standalone="yes"?>
<Relationships xmlns="http://schemas.openxmlformats.org/package/2006/relationships"><Relationship Id="rId4" Type="http://schemas.openxmlformats.org/officeDocument/2006/relationships/image" Target="../media/image98.wmf"/><Relationship Id="rId3" Type="http://schemas.openxmlformats.org/officeDocument/2006/relationships/image" Target="../media/image97.wmf"/><Relationship Id="rId2" Type="http://schemas.openxmlformats.org/officeDocument/2006/relationships/image" Target="../media/image96.wmf"/><Relationship Id="rId1" Type="http://schemas.openxmlformats.org/officeDocument/2006/relationships/image" Target="../media/image95.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00.wmf"/><Relationship Id="rId1" Type="http://schemas.openxmlformats.org/officeDocument/2006/relationships/image" Target="../media/image99.wmf"/></Relationships>
</file>

<file path=ppt/drawings/_rels/vmlDrawing27.vml.rels><?xml version="1.0" encoding="UTF-8" standalone="yes"?>
<Relationships xmlns="http://schemas.openxmlformats.org/package/2006/relationships"><Relationship Id="rId4" Type="http://schemas.openxmlformats.org/officeDocument/2006/relationships/image" Target="../media/image97.wmf"/><Relationship Id="rId3" Type="http://schemas.openxmlformats.org/officeDocument/2006/relationships/image" Target="../media/image95.wmf"/><Relationship Id="rId2" Type="http://schemas.openxmlformats.org/officeDocument/2006/relationships/image" Target="../media/image101.wmf"/><Relationship Id="rId1" Type="http://schemas.openxmlformats.org/officeDocument/2006/relationships/image" Target="../media/image88.wmf"/></Relationships>
</file>

<file path=ppt/drawings/_rels/vmlDrawing28.vml.rels><?xml version="1.0" encoding="UTF-8" standalone="yes"?>
<Relationships xmlns="http://schemas.openxmlformats.org/package/2006/relationships"><Relationship Id="rId6" Type="http://schemas.openxmlformats.org/officeDocument/2006/relationships/image" Target="../media/image109.wmf"/><Relationship Id="rId5" Type="http://schemas.openxmlformats.org/officeDocument/2006/relationships/image" Target="../media/image108.wmf"/><Relationship Id="rId4" Type="http://schemas.openxmlformats.org/officeDocument/2006/relationships/image" Target="../media/image107.wmf"/><Relationship Id="rId3" Type="http://schemas.openxmlformats.org/officeDocument/2006/relationships/image" Target="../media/image106.wmf"/><Relationship Id="rId2" Type="http://schemas.openxmlformats.org/officeDocument/2006/relationships/image" Target="../media/image105.wmf"/><Relationship Id="rId1" Type="http://schemas.openxmlformats.org/officeDocument/2006/relationships/image" Target="../media/image104.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111.wmf"/><Relationship Id="rId1" Type="http://schemas.openxmlformats.org/officeDocument/2006/relationships/image" Target="../media/image110.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image" Target="../media/image112.wmf"/><Relationship Id="rId1" Type="http://schemas.openxmlformats.org/officeDocument/2006/relationships/image" Target="../media/image110.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14.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116.wmf"/><Relationship Id="rId1" Type="http://schemas.openxmlformats.org/officeDocument/2006/relationships/image" Target="../media/image115.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119.wmf"/><Relationship Id="rId1" Type="http://schemas.openxmlformats.org/officeDocument/2006/relationships/image" Target="../media/image118.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22.wmf"/><Relationship Id="rId2" Type="http://schemas.openxmlformats.org/officeDocument/2006/relationships/image" Target="../media/image121.wmf"/><Relationship Id="rId1" Type="http://schemas.openxmlformats.org/officeDocument/2006/relationships/image" Target="../media/image120.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22.wmf"/><Relationship Id="rId2" Type="http://schemas.openxmlformats.org/officeDocument/2006/relationships/image" Target="../media/image121.wmf"/><Relationship Id="rId1" Type="http://schemas.openxmlformats.org/officeDocument/2006/relationships/image" Target="../media/image126.emf"/></Relationships>
</file>

<file path=ppt/drawings/_rels/vmlDrawing37.vml.rels><?xml version="1.0" encoding="UTF-8" standalone="yes"?>
<Relationships xmlns="http://schemas.openxmlformats.org/package/2006/relationships"><Relationship Id="rId6" Type="http://schemas.openxmlformats.org/officeDocument/2006/relationships/image" Target="../media/image132.wmf"/><Relationship Id="rId5" Type="http://schemas.openxmlformats.org/officeDocument/2006/relationships/image" Target="../media/image131.wmf"/><Relationship Id="rId4" Type="http://schemas.openxmlformats.org/officeDocument/2006/relationships/image" Target="../media/image130.wmf"/><Relationship Id="rId3" Type="http://schemas.openxmlformats.org/officeDocument/2006/relationships/image" Target="../media/image129.wmf"/><Relationship Id="rId2" Type="http://schemas.openxmlformats.org/officeDocument/2006/relationships/image" Target="../media/image128.wmf"/><Relationship Id="rId1" Type="http://schemas.openxmlformats.org/officeDocument/2006/relationships/image" Target="../media/image127.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33.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3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34.wmf"/></Relationships>
</file>

<file path=ppt/drawings/_rels/vmlDrawing41.vml.rels><?xml version="1.0" encoding="UTF-8" standalone="yes"?>
<Relationships xmlns="http://schemas.openxmlformats.org/package/2006/relationships"><Relationship Id="rId4" Type="http://schemas.openxmlformats.org/officeDocument/2006/relationships/image" Target="../media/image139.wmf"/><Relationship Id="rId3" Type="http://schemas.openxmlformats.org/officeDocument/2006/relationships/image" Target="../media/image138.wmf"/><Relationship Id="rId2" Type="http://schemas.openxmlformats.org/officeDocument/2006/relationships/image" Target="../media/image137.emf"/><Relationship Id="rId1" Type="http://schemas.openxmlformats.org/officeDocument/2006/relationships/image" Target="../media/image136.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142.wmf"/><Relationship Id="rId2" Type="http://schemas.openxmlformats.org/officeDocument/2006/relationships/image" Target="../media/image141.wmf"/><Relationship Id="rId1" Type="http://schemas.openxmlformats.org/officeDocument/2006/relationships/image" Target="../media/image140.wmf"/></Relationships>
</file>

<file path=ppt/drawings/_rels/vmlDrawing43.vml.rels><?xml version="1.0" encoding="UTF-8" standalone="yes"?>
<Relationships xmlns="http://schemas.openxmlformats.org/package/2006/relationships"><Relationship Id="rId5" Type="http://schemas.openxmlformats.org/officeDocument/2006/relationships/image" Target="../media/image146.wmf"/><Relationship Id="rId4" Type="http://schemas.openxmlformats.org/officeDocument/2006/relationships/image" Target="../media/image145.wmf"/><Relationship Id="rId3" Type="http://schemas.openxmlformats.org/officeDocument/2006/relationships/image" Target="../media/image139.wmf"/><Relationship Id="rId2" Type="http://schemas.openxmlformats.org/officeDocument/2006/relationships/image" Target="../media/image144.wmf"/><Relationship Id="rId1" Type="http://schemas.openxmlformats.org/officeDocument/2006/relationships/image" Target="../media/image143.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49.png"/></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49.png"/></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73.wmf"/></Relationships>
</file>

<file path=ppt/drawings/_rels/vmlDrawing5.vml.rels><?xml version="1.0" encoding="UTF-8" standalone="yes"?>
<Relationships xmlns="http://schemas.openxmlformats.org/package/2006/relationships"><Relationship Id="rId4" Type="http://schemas.openxmlformats.org/officeDocument/2006/relationships/image" Target="../media/image35.wmf"/><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s>
</file>

<file path=ppt/drawings/_rels/vmlDrawing6.vml.rels><?xml version="1.0" encoding="UTF-8" standalone="yes"?>
<Relationships xmlns="http://schemas.openxmlformats.org/package/2006/relationships"><Relationship Id="rId4" Type="http://schemas.openxmlformats.org/officeDocument/2006/relationships/image" Target="../media/image39.wmf"/><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8.vml.rels><?xml version="1.0" encoding="UTF-8" standalone="yes"?>
<Relationships xmlns="http://schemas.openxmlformats.org/package/2006/relationships"><Relationship Id="rId6" Type="http://schemas.openxmlformats.org/officeDocument/2006/relationships/image" Target="../media/image45.wmf"/><Relationship Id="rId5" Type="http://schemas.openxmlformats.org/officeDocument/2006/relationships/image" Target="../media/image44.wmf"/><Relationship Id="rId4" Type="http://schemas.openxmlformats.org/officeDocument/2006/relationships/image" Target="../media/image43.wmf"/><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s>
</file>

<file path=ppt/drawings/_rels/vmlDrawing9.vml.rels><?xml version="1.0" encoding="UTF-8" standalone="yes"?>
<Relationships xmlns="http://schemas.openxmlformats.org/package/2006/relationships"><Relationship Id="rId6" Type="http://schemas.openxmlformats.org/officeDocument/2006/relationships/image" Target="../media/image51.wmf"/><Relationship Id="rId5" Type="http://schemas.openxmlformats.org/officeDocument/2006/relationships/image" Target="../media/image50.wmf"/><Relationship Id="rId4" Type="http://schemas.openxmlformats.org/officeDocument/2006/relationships/image" Target="../media/image49.wmf"/><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93186" name="页眉占位符 93185"/>
          <p:cNvSpPr>
            <a:spLocks noGrp="1"/>
          </p:cNvSpPr>
          <p:nvPr>
            <p:ph type="hdr" sz="quarter"/>
          </p:nvPr>
        </p:nvSpPr>
        <p:spPr>
          <a:xfrm>
            <a:off x="0" y="0"/>
            <a:ext cx="2971800" cy="457200"/>
          </a:xfrm>
          <a:prstGeom prst="rect">
            <a:avLst/>
          </a:prstGeom>
          <a:noFill/>
          <a:ln w="9525">
            <a:noFill/>
          </a:ln>
        </p:spPr>
        <p:txBody>
          <a:bodyPr/>
          <a:p>
            <a:pPr lvl="0"/>
            <a:endParaRPr lang="zh-CN" altLang="en-US" sz="1200" dirty="0"/>
          </a:p>
        </p:txBody>
      </p:sp>
      <p:sp>
        <p:nvSpPr>
          <p:cNvPr id="93187" name="日期占位符 93186"/>
          <p:cNvSpPr>
            <a:spLocks noGrp="1"/>
          </p:cNvSpPr>
          <p:nvPr>
            <p:ph type="dt" idx="1"/>
          </p:nvPr>
        </p:nvSpPr>
        <p:spPr>
          <a:xfrm>
            <a:off x="3884613" y="0"/>
            <a:ext cx="2971800" cy="457200"/>
          </a:xfrm>
          <a:prstGeom prst="rect">
            <a:avLst/>
          </a:prstGeom>
          <a:noFill/>
          <a:ln w="9525">
            <a:noFill/>
          </a:ln>
        </p:spPr>
        <p:txBody>
          <a:bodyPr/>
          <a:p>
            <a:pPr lvl="0" algn="r"/>
            <a:fld id="{BB962C8B-B14F-4D97-AF65-F5344CB8AC3E}" type="datetimeFigureOut">
              <a:rPr lang="zh-CN" altLang="en-US" sz="1200" dirty="0"/>
            </a:fld>
            <a:endParaRPr lang="zh-CN" altLang="en-US" sz="1200" dirty="0"/>
          </a:p>
        </p:txBody>
      </p:sp>
      <p:sp>
        <p:nvSpPr>
          <p:cNvPr id="93188" name="幻灯片图像占位符 93187"/>
          <p:cNvSpPr>
            <a:spLocks noRot="1" noTextEdit="1"/>
          </p:cNvSpPr>
          <p:nvPr>
            <p:ph type="sldImg" idx="2"/>
          </p:nvPr>
        </p:nvSpPr>
        <p:spPr>
          <a:xfrm>
            <a:off x="1143000" y="685800"/>
            <a:ext cx="4572000" cy="3429000"/>
          </a:xfrm>
          <a:prstGeom prst="rect">
            <a:avLst/>
          </a:prstGeom>
          <a:ln w="9525" cap="flat" cmpd="sng">
            <a:solidFill>
              <a:srgbClr val="000000"/>
            </a:solidFill>
            <a:prstDash val="solid"/>
            <a:miter/>
            <a:headEnd type="none" w="med" len="med"/>
            <a:tailEnd type="none" w="med" len="med"/>
          </a:ln>
        </p:spPr>
      </p:sp>
      <p:sp>
        <p:nvSpPr>
          <p:cNvPr id="93189" name="文本占位符 93188"/>
          <p:cNvSpPr>
            <a:spLocks noGrp="1"/>
          </p:cNvSpPr>
          <p:nvPr>
            <p:ph type="body" sz="quarter" idx="3"/>
          </p:nvPr>
        </p:nvSpPr>
        <p:spPr>
          <a:xfrm>
            <a:off x="685800" y="4343400"/>
            <a:ext cx="5486400" cy="41148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3190" name="页脚占位符 93189"/>
          <p:cNvSpPr>
            <a:spLocks noGrp="1"/>
          </p:cNvSpPr>
          <p:nvPr>
            <p:ph type="ftr" sz="quarter" idx="4"/>
          </p:nvPr>
        </p:nvSpPr>
        <p:spPr>
          <a:xfrm>
            <a:off x="0" y="8685213"/>
            <a:ext cx="2971800" cy="457200"/>
          </a:xfrm>
          <a:prstGeom prst="rect">
            <a:avLst/>
          </a:prstGeom>
          <a:noFill/>
          <a:ln w="9525">
            <a:noFill/>
          </a:ln>
        </p:spPr>
        <p:txBody>
          <a:bodyPr anchor="b" anchorCtr="0"/>
          <a:p>
            <a:pPr lvl="0"/>
            <a:endParaRPr lang="zh-CN" altLang="en-US" sz="1200" dirty="0"/>
          </a:p>
        </p:txBody>
      </p:sp>
      <p:sp>
        <p:nvSpPr>
          <p:cNvPr id="93191" name="灯片编号占位符 93190"/>
          <p:cNvSpPr>
            <a:spLocks noGrp="1"/>
          </p:cNvSpPr>
          <p:nvPr>
            <p:ph type="sldNum" sz="quarter" idx="5"/>
          </p:nvPr>
        </p:nvSpPr>
        <p:spPr>
          <a:xfrm>
            <a:off x="3884613" y="8685213"/>
            <a:ext cx="2971800" cy="457200"/>
          </a:xfrm>
          <a:prstGeom prst="rect">
            <a:avLst/>
          </a:prstGeom>
          <a:noFill/>
          <a:ln w="9525">
            <a:noFill/>
          </a:ln>
        </p:spPr>
        <p:txBody>
          <a:bodyPr anchor="b" anchorCtr="0"/>
          <a:p>
            <a:pPr lvl="0" algn="r"/>
            <a:fld id="{9A0DB2DC-4C9A-4742-B13C-FB6460FD3503}" type="slidenum">
              <a:rPr lang="zh-CN" altLang="en-US" sz="1200" dirty="0"/>
            </a:fld>
            <a:endParaRPr lang="zh-CN" altLang="en-US" sz="1200" dirty="0"/>
          </a:p>
        </p:txBody>
      </p:sp>
    </p:spTree>
  </p:cSld>
  <p:clrMap bg1="lt1" tx1="dk1" bg2="lt2" tx2="dk2" accent1="accent1" accent2="accent2" accent3="accent3" accent4="accent4" accent5="accent5" accent6="accent6" hlink="hlink" folHlink="folHlink"/>
  <p:hf sldNum="0" hdr="0" ftr="0" dt="0"/>
  <p:notesStyle>
    <a:lvl1pPr marL="0" lvl="0"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等线" panose="02010600030101010101" pitchFamily="2" charset="-122"/>
        <a:ea typeface="等线" panose="02010600030101010101" pitchFamily="2" charset="-122"/>
      </a:defRPr>
    </a:lvl2pPr>
    <a:lvl3pPr marL="914400" lvl="2"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等线" panose="02010600030101010101" pitchFamily="2" charset="-122"/>
        <a:ea typeface="等线" panose="02010600030101010101" pitchFamily="2" charset="-122"/>
      </a:defRPr>
    </a:lvl3pPr>
    <a:lvl4pPr marL="1371600" lvl="3"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等线" panose="02010600030101010101" pitchFamily="2" charset="-122"/>
        <a:ea typeface="等线" panose="02010600030101010101" pitchFamily="2" charset="-122"/>
      </a:defRPr>
    </a:lvl4pPr>
    <a:lvl5pPr marL="1828800" lvl="4"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等线" panose="02010600030101010101" pitchFamily="2" charset="-122"/>
        <a:ea typeface="等线" panose="02010600030101010101" pitchFamily="2" charset="-122"/>
      </a:defRPr>
    </a:lvl5pPr>
    <a:lvl6pPr marL="2286000" lvl="5"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等线" panose="02010600030101010101" pitchFamily="2" charset="-122"/>
        <a:ea typeface="等线" panose="02010600030101010101" pitchFamily="2" charset="-122"/>
      </a:defRPr>
    </a:lvl6pPr>
    <a:lvl7pPr marL="2743200" lvl="6"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等线" panose="02010600030101010101" pitchFamily="2" charset="-122"/>
        <a:ea typeface="等线" panose="02010600030101010101" pitchFamily="2" charset="-122"/>
      </a:defRPr>
    </a:lvl7pPr>
    <a:lvl8pPr marL="3200400" lvl="7"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等线" panose="02010600030101010101" pitchFamily="2" charset="-122"/>
        <a:ea typeface="等线" panose="02010600030101010101" pitchFamily="2" charset="-122"/>
      </a:defRPr>
    </a:lvl8pPr>
    <a:lvl9pPr marL="3657600" lvl="8"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等线" panose="02010600030101010101" pitchFamily="2" charset="-122"/>
        <a:ea typeface="等线" panose="02010600030101010101" pitchFamily="2" charset="-122"/>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50" name="幻灯片图像占位符 362497"/>
          <p:cNvSpPr>
            <a:spLocks noRot="1" noTextEdit="1"/>
          </p:cNvSpPr>
          <p:nvPr>
            <p:ph type="sldImg"/>
          </p:nvPr>
        </p:nvSpPr>
        <p:spPr>
          <a:solidFill>
            <a:srgbClr val="FFFFFF"/>
          </a:solidFill>
          <a:ln w="12700">
            <a:solidFill>
              <a:schemeClr val="tx1"/>
            </a:solidFill>
          </a:ln>
        </p:spPr>
      </p:sp>
      <p:sp>
        <p:nvSpPr>
          <p:cNvPr id="104451" name="文本占位符 362498"/>
          <p:cNvSpPr>
            <a:spLocks noGrp="1"/>
          </p:cNvSpPr>
          <p:nvPr>
            <p:ph type="body"/>
          </p:nvPr>
        </p:nvSpPr>
        <p:spPr>
          <a:xfrm>
            <a:off x="914400" y="4343400"/>
            <a:ext cx="5029200" cy="4114800"/>
          </a:xfrm>
        </p:spPr>
        <p:txBody>
          <a:bodyPr wrap="square" lIns="92075" tIns="46038" rIns="92075" bIns="46038" anchor="t" anchorCtr="0"/>
          <a:p>
            <a:pPr lvl="0"/>
            <a:endParaRPr lang="zh-CN" altLang="zh-CN" dirty="0"/>
          </a:p>
        </p:txBody>
      </p:sp>
      <p:sp>
        <p:nvSpPr>
          <p:cNvPr id="104452" name="灯片编号占位符 1"/>
          <p:cNvSpPr/>
          <p:nvPr/>
        </p:nvSpPr>
        <p:spPr>
          <a:xfrm>
            <a:off x="3886200" y="8686800"/>
            <a:ext cx="2971800" cy="457200"/>
          </a:xfrm>
          <a:prstGeom prst="rect">
            <a:avLst/>
          </a:prstGeom>
          <a:noFill/>
          <a:ln w="9525">
            <a:noFill/>
          </a:ln>
        </p:spPr>
        <p:txBody>
          <a:bodyPr anchor="b" anchorCtr="0"/>
          <a:p>
            <a:pPr lvl="0" algn="r" eaLnBrk="1" hangingPunct="1">
              <a:lnSpc>
                <a:spcPct val="120000"/>
              </a:lnSpc>
              <a:spcBef>
                <a:spcPct val="50000"/>
              </a:spcBef>
            </a:pPr>
            <a:fld id="{9A0DB2DC-4C9A-4742-B13C-FB6460FD3503}" type="slidenum">
              <a:rPr lang="zh-CN" altLang="en-US" sz="1200" b="0" dirty="0">
                <a:latin typeface="Times New Roman" panose="02020603050405020304" charset="0"/>
                <a:ea typeface="宋体" panose="02010600030101010101" pitchFamily="2" charset="-122"/>
              </a:rPr>
            </a:fld>
            <a:endParaRPr lang="zh-CN" altLang="en-US" sz="1200" b="0" dirty="0">
              <a:latin typeface="Times New Roman" panose="02020603050405020304" charset="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32802" name="幻灯片图像占位符 1"/>
          <p:cNvSpPr>
            <a:spLocks noGrp="1" noRot="1" noChangeAspect="1" noTextEdit="1"/>
          </p:cNvSpPr>
          <p:nvPr>
            <p:ph type="sldImg"/>
          </p:nvPr>
        </p:nvSpPr>
        <p:spPr>
          <a:ln>
            <a:solidFill>
              <a:srgbClr val="000000">
                <a:alpha val="100000"/>
              </a:srgbClr>
            </a:solidFill>
            <a:miter lim="800000"/>
          </a:ln>
        </p:spPr>
      </p:sp>
      <p:sp>
        <p:nvSpPr>
          <p:cNvPr id="332803" name="备注占位符 2"/>
          <p:cNvSpPr>
            <a:spLocks noGrp="1"/>
          </p:cNvSpPr>
          <p:nvPr>
            <p:ph type="body" idx="1"/>
          </p:nvPr>
        </p:nvSpPr>
        <p:spPr/>
        <p:txBody>
          <a:bodyPr vert="horz" wrap="square" lIns="91440" tIns="45720" rIns="91440" bIns="45720" anchor="t" anchorCtr="0"/>
          <a:p>
            <a:pPr lvl="0">
              <a:spcBef>
                <a:spcPct val="0"/>
              </a:spcBef>
            </a:pPr>
            <a:endParaRPr lang="zh-CN" altLang="en-US" dirty="0"/>
          </a:p>
        </p:txBody>
      </p:sp>
      <p:sp>
        <p:nvSpPr>
          <p:cNvPr id="332804" name="灯片编号占位符 3"/>
          <p:cNvSpPr txBox="1">
            <a:spLocks noGrp="1"/>
          </p:cNvSpPr>
          <p:nvPr/>
        </p:nvSpPr>
        <p:spPr>
          <a:xfrm>
            <a:off x="3884613" y="8685213"/>
            <a:ext cx="2971800" cy="457200"/>
          </a:xfrm>
          <a:prstGeom prst="rect">
            <a:avLst/>
          </a:prstGeom>
          <a:noFill/>
          <a:ln w="9525">
            <a:noFill/>
          </a:ln>
        </p:spPr>
        <p:txBody>
          <a:bodyPr anchor="b" anchorCtr="0"/>
          <a:p>
            <a:pPr lvl="0" algn="r">
              <a:spcBef>
                <a:spcPct val="0"/>
              </a:spcBef>
            </a:pPr>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34850" name="幻灯片图像占位符 1"/>
          <p:cNvSpPr>
            <a:spLocks noGrp="1" noRot="1" noChangeAspect="1" noTextEdit="1"/>
          </p:cNvSpPr>
          <p:nvPr>
            <p:ph type="sldImg"/>
          </p:nvPr>
        </p:nvSpPr>
        <p:spPr>
          <a:ln>
            <a:solidFill>
              <a:srgbClr val="000000">
                <a:alpha val="100000"/>
              </a:srgbClr>
            </a:solidFill>
            <a:miter lim="800000"/>
          </a:ln>
        </p:spPr>
      </p:sp>
      <p:sp>
        <p:nvSpPr>
          <p:cNvPr id="334851" name="备注占位符 2"/>
          <p:cNvSpPr>
            <a:spLocks noGrp="1"/>
          </p:cNvSpPr>
          <p:nvPr>
            <p:ph type="body" idx="1"/>
          </p:nvPr>
        </p:nvSpPr>
        <p:spPr/>
        <p:txBody>
          <a:bodyPr vert="horz" wrap="square" lIns="91440" tIns="45720" rIns="91440" bIns="45720" anchor="t" anchorCtr="0"/>
          <a:p>
            <a:pPr lvl="0">
              <a:spcBef>
                <a:spcPct val="0"/>
              </a:spcBef>
            </a:pPr>
            <a:endParaRPr lang="zh-CN" altLang="en-US" dirty="0"/>
          </a:p>
        </p:txBody>
      </p:sp>
      <p:sp>
        <p:nvSpPr>
          <p:cNvPr id="334852" name="灯片编号占位符 3"/>
          <p:cNvSpPr txBox="1">
            <a:spLocks noGrp="1"/>
          </p:cNvSpPr>
          <p:nvPr/>
        </p:nvSpPr>
        <p:spPr>
          <a:xfrm>
            <a:off x="3884613" y="8685213"/>
            <a:ext cx="2971800" cy="457200"/>
          </a:xfrm>
          <a:prstGeom prst="rect">
            <a:avLst/>
          </a:prstGeom>
          <a:noFill/>
          <a:ln w="9525">
            <a:noFill/>
          </a:ln>
        </p:spPr>
        <p:txBody>
          <a:bodyPr anchor="b" anchorCtr="0"/>
          <a:p>
            <a:pPr lvl="0" algn="r">
              <a:spcBef>
                <a:spcPct val="0"/>
              </a:spcBef>
            </a:pPr>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36898" name="幻灯片图像占位符 1"/>
          <p:cNvSpPr>
            <a:spLocks noGrp="1" noRot="1" noChangeAspect="1" noTextEdit="1"/>
          </p:cNvSpPr>
          <p:nvPr>
            <p:ph type="sldImg"/>
          </p:nvPr>
        </p:nvSpPr>
        <p:spPr>
          <a:ln>
            <a:solidFill>
              <a:srgbClr val="000000">
                <a:alpha val="100000"/>
              </a:srgbClr>
            </a:solidFill>
            <a:miter lim="800000"/>
          </a:ln>
        </p:spPr>
      </p:sp>
      <p:sp>
        <p:nvSpPr>
          <p:cNvPr id="336899" name="备注占位符 2"/>
          <p:cNvSpPr>
            <a:spLocks noGrp="1"/>
          </p:cNvSpPr>
          <p:nvPr>
            <p:ph type="body" idx="1"/>
          </p:nvPr>
        </p:nvSpPr>
        <p:spPr/>
        <p:txBody>
          <a:bodyPr vert="horz" wrap="square" lIns="91440" tIns="45720" rIns="91440" bIns="45720" anchor="t" anchorCtr="0"/>
          <a:p>
            <a:pPr lvl="0">
              <a:spcBef>
                <a:spcPct val="0"/>
              </a:spcBef>
            </a:pPr>
            <a:endParaRPr lang="zh-CN" altLang="en-US" dirty="0"/>
          </a:p>
        </p:txBody>
      </p:sp>
      <p:sp>
        <p:nvSpPr>
          <p:cNvPr id="336900" name="灯片编号占位符 3"/>
          <p:cNvSpPr txBox="1">
            <a:spLocks noGrp="1"/>
          </p:cNvSpPr>
          <p:nvPr/>
        </p:nvSpPr>
        <p:spPr>
          <a:xfrm>
            <a:off x="3884613" y="8685213"/>
            <a:ext cx="2971800" cy="457200"/>
          </a:xfrm>
          <a:prstGeom prst="rect">
            <a:avLst/>
          </a:prstGeom>
          <a:noFill/>
          <a:ln w="9525">
            <a:noFill/>
          </a:ln>
        </p:spPr>
        <p:txBody>
          <a:bodyPr anchor="b" anchorCtr="0"/>
          <a:p>
            <a:pPr lvl="0" algn="r">
              <a:spcBef>
                <a:spcPct val="0"/>
              </a:spcBef>
            </a:pPr>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7874" name="幻灯片图像占位符 47105"/>
          <p:cNvSpPr>
            <a:spLocks noRot="1" noTextEdit="1"/>
          </p:cNvSpPr>
          <p:nvPr>
            <p:ph type="sldImg"/>
          </p:nvPr>
        </p:nvSpPr>
        <p:spPr>
          <a:solidFill>
            <a:srgbClr val="FFFFFF"/>
          </a:solidFill>
        </p:spPr>
      </p:sp>
      <p:sp>
        <p:nvSpPr>
          <p:cNvPr id="207875" name="文本占位符 47106"/>
          <p:cNvSpPr>
            <a:spLocks noGrp="1"/>
          </p:cNvSpPr>
          <p:nvPr>
            <p:ph type="body"/>
          </p:nvPr>
        </p:nvSpPr>
        <p:spPr>
          <a:xfrm>
            <a:off x="914400" y="4343400"/>
            <a:ext cx="5029200" cy="4114800"/>
          </a:xfrm>
        </p:spPr>
        <p:txBody>
          <a:bodyPr anchor="t" anchorCtr="0"/>
          <a:p>
            <a:pPr lvl="0"/>
            <a:endParaRPr lang="zh-CN" altLang="zh-CN" dirty="0"/>
          </a:p>
        </p:txBody>
      </p:sp>
      <p:sp>
        <p:nvSpPr>
          <p:cNvPr id="207876" name="灯片编号占位符 1"/>
          <p:cNvSpPr/>
          <p:nvPr/>
        </p:nvSpPr>
        <p:spPr>
          <a:xfrm>
            <a:off x="3886200" y="8686800"/>
            <a:ext cx="2971800" cy="457200"/>
          </a:xfrm>
          <a:prstGeom prst="rect">
            <a:avLst/>
          </a:prstGeom>
          <a:noFill/>
          <a:ln w="9525">
            <a:noFill/>
          </a:ln>
        </p:spPr>
        <p:txBody>
          <a:bodyPr anchor="b" anchorCtr="0"/>
          <a:p>
            <a:pPr lvl="0" algn="r" eaLnBrk="1" hangingPunct="1">
              <a:lnSpc>
                <a:spcPct val="120000"/>
              </a:lnSpc>
              <a:spcBef>
                <a:spcPct val="50000"/>
              </a:spcBef>
            </a:pPr>
            <a:fld id="{9A0DB2DC-4C9A-4742-B13C-FB6460FD3503}" type="slidenum">
              <a:rPr lang="zh-CN" altLang="en-US" sz="1200" b="0" dirty="0">
                <a:latin typeface="Times New Roman" panose="02020603050405020304" charset="0"/>
                <a:ea typeface="宋体" panose="02010600030101010101" pitchFamily="2" charset="-122"/>
              </a:rPr>
            </a:fld>
            <a:endParaRPr lang="zh-CN" altLang="en-US" sz="1200" b="0" dirty="0">
              <a:latin typeface="Times New Roman" panose="0202060305040502030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16418" name="幻灯片图像占位符 1"/>
          <p:cNvSpPr>
            <a:spLocks noGrp="1" noRot="1" noChangeAspect="1" noTextEdit="1"/>
          </p:cNvSpPr>
          <p:nvPr>
            <p:ph type="sldImg"/>
          </p:nvPr>
        </p:nvSpPr>
        <p:spPr>
          <a:ln>
            <a:solidFill>
              <a:srgbClr val="000000">
                <a:alpha val="100000"/>
              </a:srgbClr>
            </a:solidFill>
            <a:miter lim="800000"/>
          </a:ln>
        </p:spPr>
      </p:sp>
      <p:sp>
        <p:nvSpPr>
          <p:cNvPr id="316419" name="备注占位符 2"/>
          <p:cNvSpPr>
            <a:spLocks noGrp="1"/>
          </p:cNvSpPr>
          <p:nvPr>
            <p:ph type="body" idx="1"/>
          </p:nvPr>
        </p:nvSpPr>
        <p:spPr/>
        <p:txBody>
          <a:bodyPr vert="horz" wrap="square" lIns="91440" tIns="45720" rIns="91440" bIns="45720" anchor="t" anchorCtr="0"/>
          <a:p>
            <a:pPr lvl="0">
              <a:spcBef>
                <a:spcPct val="0"/>
              </a:spcBef>
            </a:pPr>
            <a:endParaRPr lang="zh-CN" altLang="en-US" dirty="0"/>
          </a:p>
        </p:txBody>
      </p:sp>
      <p:sp>
        <p:nvSpPr>
          <p:cNvPr id="316420" name="灯片编号占位符 3"/>
          <p:cNvSpPr txBox="1">
            <a:spLocks noGrp="1"/>
          </p:cNvSpPr>
          <p:nvPr/>
        </p:nvSpPr>
        <p:spPr>
          <a:xfrm>
            <a:off x="3884613" y="8685213"/>
            <a:ext cx="2971800" cy="457200"/>
          </a:xfrm>
          <a:prstGeom prst="rect">
            <a:avLst/>
          </a:prstGeom>
          <a:noFill/>
          <a:ln w="9525">
            <a:noFill/>
          </a:ln>
        </p:spPr>
        <p:txBody>
          <a:bodyPr anchor="b" anchorCtr="0"/>
          <a:p>
            <a:pPr lvl="0" algn="r">
              <a:spcBef>
                <a:spcPct val="0"/>
              </a:spcBef>
            </a:pPr>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42018" name="幻灯片图像占位符 1"/>
          <p:cNvSpPr>
            <a:spLocks noGrp="1" noRot="1" noChangeAspect="1" noTextEdit="1"/>
          </p:cNvSpPr>
          <p:nvPr>
            <p:ph type="sldImg"/>
          </p:nvPr>
        </p:nvSpPr>
        <p:spPr>
          <a:ln>
            <a:solidFill>
              <a:srgbClr val="000000">
                <a:alpha val="100000"/>
              </a:srgbClr>
            </a:solidFill>
            <a:miter lim="800000"/>
          </a:ln>
        </p:spPr>
      </p:sp>
      <p:sp>
        <p:nvSpPr>
          <p:cNvPr id="342019" name="备注占位符 2"/>
          <p:cNvSpPr>
            <a:spLocks noGrp="1"/>
          </p:cNvSpPr>
          <p:nvPr>
            <p:ph type="body" idx="1"/>
          </p:nvPr>
        </p:nvSpPr>
        <p:spPr/>
        <p:txBody>
          <a:bodyPr vert="horz" wrap="square" lIns="91440" tIns="45720" rIns="91440" bIns="45720" anchor="t" anchorCtr="0"/>
          <a:p>
            <a:pPr lvl="0">
              <a:spcBef>
                <a:spcPct val="0"/>
              </a:spcBef>
            </a:pPr>
            <a:endParaRPr lang="zh-CN" altLang="en-US" dirty="0"/>
          </a:p>
        </p:txBody>
      </p:sp>
      <p:sp>
        <p:nvSpPr>
          <p:cNvPr id="342020" name="灯片编号占位符 3"/>
          <p:cNvSpPr txBox="1">
            <a:spLocks noGrp="1"/>
          </p:cNvSpPr>
          <p:nvPr/>
        </p:nvSpPr>
        <p:spPr>
          <a:xfrm>
            <a:off x="3884613" y="8685213"/>
            <a:ext cx="2971800" cy="457200"/>
          </a:xfrm>
          <a:prstGeom prst="rect">
            <a:avLst/>
          </a:prstGeom>
          <a:noFill/>
          <a:ln w="9525">
            <a:noFill/>
          </a:ln>
        </p:spPr>
        <p:txBody>
          <a:bodyPr anchor="b" anchorCtr="0"/>
          <a:p>
            <a:pPr lvl="0" algn="r">
              <a:spcBef>
                <a:spcPct val="0"/>
              </a:spcBef>
            </a:pPr>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20514" name="幻灯片图像占位符 1"/>
          <p:cNvSpPr>
            <a:spLocks noGrp="1" noRot="1" noChangeAspect="1" noTextEdit="1"/>
          </p:cNvSpPr>
          <p:nvPr>
            <p:ph type="sldImg"/>
          </p:nvPr>
        </p:nvSpPr>
        <p:spPr>
          <a:ln>
            <a:solidFill>
              <a:srgbClr val="000000">
                <a:alpha val="100000"/>
              </a:srgbClr>
            </a:solidFill>
            <a:miter lim="800000"/>
          </a:ln>
        </p:spPr>
      </p:sp>
      <p:sp>
        <p:nvSpPr>
          <p:cNvPr id="320515" name="备注占位符 2"/>
          <p:cNvSpPr>
            <a:spLocks noGrp="1"/>
          </p:cNvSpPr>
          <p:nvPr>
            <p:ph type="body" idx="1"/>
          </p:nvPr>
        </p:nvSpPr>
        <p:spPr/>
        <p:txBody>
          <a:bodyPr vert="horz" wrap="square" lIns="91440" tIns="45720" rIns="91440" bIns="45720" anchor="t" anchorCtr="0"/>
          <a:p>
            <a:pPr lvl="0">
              <a:spcBef>
                <a:spcPct val="0"/>
              </a:spcBef>
            </a:pPr>
            <a:endParaRPr lang="zh-CN" altLang="en-US" dirty="0"/>
          </a:p>
        </p:txBody>
      </p:sp>
      <p:sp>
        <p:nvSpPr>
          <p:cNvPr id="320516" name="灯片编号占位符 3"/>
          <p:cNvSpPr txBox="1">
            <a:spLocks noGrp="1"/>
          </p:cNvSpPr>
          <p:nvPr/>
        </p:nvSpPr>
        <p:spPr>
          <a:xfrm>
            <a:off x="3884613" y="8685213"/>
            <a:ext cx="2971800" cy="457200"/>
          </a:xfrm>
          <a:prstGeom prst="rect">
            <a:avLst/>
          </a:prstGeom>
          <a:noFill/>
          <a:ln w="9525">
            <a:noFill/>
          </a:ln>
        </p:spPr>
        <p:txBody>
          <a:bodyPr anchor="b" anchorCtr="0"/>
          <a:p>
            <a:pPr lvl="0" algn="r">
              <a:spcBef>
                <a:spcPct val="0"/>
              </a:spcBef>
            </a:pPr>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22562" name="幻灯片图像占位符 1"/>
          <p:cNvSpPr>
            <a:spLocks noGrp="1" noRot="1" noChangeAspect="1" noTextEdit="1"/>
          </p:cNvSpPr>
          <p:nvPr>
            <p:ph type="sldImg"/>
          </p:nvPr>
        </p:nvSpPr>
        <p:spPr>
          <a:ln>
            <a:solidFill>
              <a:srgbClr val="000000">
                <a:alpha val="100000"/>
              </a:srgbClr>
            </a:solidFill>
            <a:miter lim="800000"/>
          </a:ln>
        </p:spPr>
      </p:sp>
      <p:sp>
        <p:nvSpPr>
          <p:cNvPr id="322563" name="备注占位符 2"/>
          <p:cNvSpPr>
            <a:spLocks noGrp="1"/>
          </p:cNvSpPr>
          <p:nvPr>
            <p:ph type="body" idx="1"/>
          </p:nvPr>
        </p:nvSpPr>
        <p:spPr/>
        <p:txBody>
          <a:bodyPr vert="horz" wrap="square" lIns="91440" tIns="45720" rIns="91440" bIns="45720" anchor="t" anchorCtr="0"/>
          <a:p>
            <a:pPr lvl="0">
              <a:spcBef>
                <a:spcPct val="0"/>
              </a:spcBef>
            </a:pPr>
            <a:endParaRPr lang="zh-CN" altLang="en-US" dirty="0"/>
          </a:p>
        </p:txBody>
      </p:sp>
      <p:sp>
        <p:nvSpPr>
          <p:cNvPr id="322564" name="灯片编号占位符 3"/>
          <p:cNvSpPr txBox="1">
            <a:spLocks noGrp="1"/>
          </p:cNvSpPr>
          <p:nvPr/>
        </p:nvSpPr>
        <p:spPr>
          <a:xfrm>
            <a:off x="3884613" y="8685213"/>
            <a:ext cx="2971800" cy="457200"/>
          </a:xfrm>
          <a:prstGeom prst="rect">
            <a:avLst/>
          </a:prstGeom>
          <a:noFill/>
          <a:ln w="9525">
            <a:noFill/>
          </a:ln>
        </p:spPr>
        <p:txBody>
          <a:bodyPr anchor="b" anchorCtr="0"/>
          <a:p>
            <a:pPr lvl="0" algn="r">
              <a:spcBef>
                <a:spcPct val="0"/>
              </a:spcBef>
            </a:pPr>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24610" name="幻灯片图像占位符 1"/>
          <p:cNvSpPr>
            <a:spLocks noGrp="1" noRot="1" noChangeAspect="1" noTextEdit="1"/>
          </p:cNvSpPr>
          <p:nvPr>
            <p:ph type="sldImg"/>
          </p:nvPr>
        </p:nvSpPr>
        <p:spPr>
          <a:ln>
            <a:solidFill>
              <a:srgbClr val="000000">
                <a:alpha val="100000"/>
              </a:srgbClr>
            </a:solidFill>
            <a:miter lim="800000"/>
          </a:ln>
        </p:spPr>
      </p:sp>
      <p:sp>
        <p:nvSpPr>
          <p:cNvPr id="324611" name="备注占位符 2"/>
          <p:cNvSpPr>
            <a:spLocks noGrp="1"/>
          </p:cNvSpPr>
          <p:nvPr>
            <p:ph type="body" idx="1"/>
          </p:nvPr>
        </p:nvSpPr>
        <p:spPr/>
        <p:txBody>
          <a:bodyPr vert="horz" wrap="square" lIns="91440" tIns="45720" rIns="91440" bIns="45720" anchor="t" anchorCtr="0"/>
          <a:p>
            <a:pPr lvl="0">
              <a:spcBef>
                <a:spcPct val="0"/>
              </a:spcBef>
            </a:pPr>
            <a:endParaRPr lang="zh-CN" altLang="en-US" dirty="0"/>
          </a:p>
        </p:txBody>
      </p:sp>
      <p:sp>
        <p:nvSpPr>
          <p:cNvPr id="324612" name="灯片编号占位符 3"/>
          <p:cNvSpPr txBox="1">
            <a:spLocks noGrp="1"/>
          </p:cNvSpPr>
          <p:nvPr/>
        </p:nvSpPr>
        <p:spPr>
          <a:xfrm>
            <a:off x="3884613" y="8685213"/>
            <a:ext cx="2971800" cy="457200"/>
          </a:xfrm>
          <a:prstGeom prst="rect">
            <a:avLst/>
          </a:prstGeom>
          <a:noFill/>
          <a:ln w="9525">
            <a:noFill/>
          </a:ln>
        </p:spPr>
        <p:txBody>
          <a:bodyPr anchor="b" anchorCtr="0"/>
          <a:p>
            <a:pPr lvl="0" algn="r">
              <a:spcBef>
                <a:spcPct val="0"/>
              </a:spcBef>
            </a:pPr>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28706" name="幻灯片图像占位符 1"/>
          <p:cNvSpPr>
            <a:spLocks noGrp="1" noRot="1" noChangeAspect="1" noTextEdit="1"/>
          </p:cNvSpPr>
          <p:nvPr>
            <p:ph type="sldImg"/>
          </p:nvPr>
        </p:nvSpPr>
        <p:spPr>
          <a:ln>
            <a:solidFill>
              <a:srgbClr val="000000">
                <a:alpha val="100000"/>
              </a:srgbClr>
            </a:solidFill>
            <a:miter lim="800000"/>
          </a:ln>
        </p:spPr>
      </p:sp>
      <p:sp>
        <p:nvSpPr>
          <p:cNvPr id="328707" name="备注占位符 2"/>
          <p:cNvSpPr>
            <a:spLocks noGrp="1"/>
          </p:cNvSpPr>
          <p:nvPr>
            <p:ph type="body" idx="1"/>
          </p:nvPr>
        </p:nvSpPr>
        <p:spPr/>
        <p:txBody>
          <a:bodyPr vert="horz" wrap="square" lIns="91440" tIns="45720" rIns="91440" bIns="45720" anchor="t" anchorCtr="0"/>
          <a:p>
            <a:pPr lvl="0">
              <a:spcBef>
                <a:spcPct val="0"/>
              </a:spcBef>
            </a:pPr>
            <a:endParaRPr lang="zh-CN" altLang="en-US" dirty="0"/>
          </a:p>
        </p:txBody>
      </p:sp>
      <p:sp>
        <p:nvSpPr>
          <p:cNvPr id="328708" name="灯片编号占位符 3"/>
          <p:cNvSpPr txBox="1">
            <a:spLocks noGrp="1"/>
          </p:cNvSpPr>
          <p:nvPr/>
        </p:nvSpPr>
        <p:spPr>
          <a:xfrm>
            <a:off x="3884613" y="8685213"/>
            <a:ext cx="2971800" cy="457200"/>
          </a:xfrm>
          <a:prstGeom prst="rect">
            <a:avLst/>
          </a:prstGeom>
          <a:noFill/>
          <a:ln w="9525">
            <a:noFill/>
          </a:ln>
        </p:spPr>
        <p:txBody>
          <a:bodyPr anchor="b" anchorCtr="0"/>
          <a:p>
            <a:pPr lvl="0" algn="r">
              <a:spcBef>
                <a:spcPct val="0"/>
              </a:spcBef>
            </a:pPr>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30754" name="幻灯片图像占位符 1"/>
          <p:cNvSpPr>
            <a:spLocks noGrp="1" noRot="1" noChangeAspect="1" noTextEdit="1"/>
          </p:cNvSpPr>
          <p:nvPr>
            <p:ph type="sldImg"/>
          </p:nvPr>
        </p:nvSpPr>
        <p:spPr>
          <a:ln>
            <a:solidFill>
              <a:srgbClr val="000000">
                <a:alpha val="100000"/>
              </a:srgbClr>
            </a:solidFill>
            <a:miter lim="800000"/>
          </a:ln>
        </p:spPr>
      </p:sp>
      <p:sp>
        <p:nvSpPr>
          <p:cNvPr id="330755" name="备注占位符 2"/>
          <p:cNvSpPr>
            <a:spLocks noGrp="1"/>
          </p:cNvSpPr>
          <p:nvPr>
            <p:ph type="body" idx="1"/>
          </p:nvPr>
        </p:nvSpPr>
        <p:spPr/>
        <p:txBody>
          <a:bodyPr vert="horz" wrap="square" lIns="91440" tIns="45720" rIns="91440" bIns="45720" anchor="t" anchorCtr="0"/>
          <a:p>
            <a:pPr lvl="0">
              <a:spcBef>
                <a:spcPct val="0"/>
              </a:spcBef>
            </a:pPr>
            <a:endParaRPr lang="zh-CN" altLang="en-US" dirty="0"/>
          </a:p>
        </p:txBody>
      </p:sp>
      <p:sp>
        <p:nvSpPr>
          <p:cNvPr id="330756" name="灯片编号占位符 3"/>
          <p:cNvSpPr txBox="1">
            <a:spLocks noGrp="1"/>
          </p:cNvSpPr>
          <p:nvPr/>
        </p:nvSpPr>
        <p:spPr>
          <a:xfrm>
            <a:off x="3884613" y="8685213"/>
            <a:ext cx="2971800" cy="457200"/>
          </a:xfrm>
          <a:prstGeom prst="rect">
            <a:avLst/>
          </a:prstGeom>
          <a:noFill/>
          <a:ln w="9525">
            <a:noFill/>
          </a:ln>
        </p:spPr>
        <p:txBody>
          <a:bodyPr anchor="b" anchorCtr="0"/>
          <a:p>
            <a:pPr lvl="0" algn="r">
              <a:spcBef>
                <a:spcPct val="0"/>
              </a:spcBef>
            </a:pPr>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C1314E4-3DF7-4299-8952-95157B36CB73}"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C1314E4-3DF7-4299-8952-95157B36CB73}"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457200" y="274638"/>
            <a:ext cx="6019800" cy="5851525"/>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C1314E4-3DF7-4299-8952-95157B36CB73}"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hasCustomPrompt="1"/>
          </p:nvPr>
        </p:nvSpPr>
        <p:spPr>
          <a:xfrm>
            <a:off x="457200" y="274638"/>
            <a:ext cx="8229600" cy="5851525"/>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C1314E4-3DF7-4299-8952-95157B36CB73}"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C1314E4-3DF7-4299-8952-95157B36CB73}"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C1314E4-3DF7-4299-8952-95157B36CB73}"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457200" y="1600200"/>
            <a:ext cx="4038600" cy="4525963"/>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4648200" y="1600200"/>
            <a:ext cx="4038600" cy="4525963"/>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C1314E4-3DF7-4299-8952-95157B36CB73}"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630238" y="2505075"/>
            <a:ext cx="386873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4629150" y="2505075"/>
            <a:ext cx="38877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C1314E4-3DF7-4299-8952-95157B36CB73}"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C1314E4-3DF7-4299-8952-95157B36CB73}"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C1314E4-3DF7-4299-8952-95157B36CB73}"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C1314E4-3DF7-4299-8952-95157B36CB73}"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hasCustomPrompt="1"/>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C1314E4-3DF7-4299-8952-95157B36CB73}"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p:sp>
        <p:nvSpPr>
          <p:cNvPr id="1026"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27" name="Rectangle 3"/>
          <p:cNvSpPr>
            <a:spLocks noGrp="1"/>
          </p:cNvSpPr>
          <p:nvPr>
            <p:ph type="body" idx="1"/>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546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b="0">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1546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b="0">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1546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b="0">
                <a:ea typeface="+mn-ea"/>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C1314E4-3DF7-4299-8952-95157B36CB73}"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vmlDrawing" Target="../drawings/vmlDrawing45.vml"/><Relationship Id="rId4" Type="http://schemas.openxmlformats.org/officeDocument/2006/relationships/slideLayout" Target="../slideLayouts/slideLayout7.xml"/><Relationship Id="rId3" Type="http://schemas.openxmlformats.org/officeDocument/2006/relationships/image" Target="../media/image155.png"/><Relationship Id="rId2" Type="http://schemas.openxmlformats.org/officeDocument/2006/relationships/image" Target="../media/image149.png"/><Relationship Id="rId1" Type="http://schemas.openxmlformats.org/officeDocument/2006/relationships/oleObject" Target="../embeddings/oleObject126.bin"/></Relationships>
</file>

<file path=ppt/slides/_rels/slide101.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image" Target="../media/image157.png"/><Relationship Id="rId1" Type="http://schemas.openxmlformats.org/officeDocument/2006/relationships/image" Target="../media/image156.png"/></Relationships>
</file>

<file path=ppt/slides/_rels/slide102.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image" Target="../media/image158.png"/></Relationships>
</file>

<file path=ppt/slides/_rels/slide103.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media/image165.png"/><Relationship Id="rId1" Type="http://schemas.openxmlformats.org/officeDocument/2006/relationships/image" Target="../media/image164.png"/></Relationships>
</file>

<file path=ppt/slides/_rels/slide104.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image" Target="../media/image168.jpeg"/><Relationship Id="rId2" Type="http://schemas.openxmlformats.org/officeDocument/2006/relationships/image" Target="../media/image167.jpeg"/><Relationship Id="rId1" Type="http://schemas.openxmlformats.org/officeDocument/2006/relationships/image" Target="../media/image166.GIF"/></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169.png"/></Relationships>
</file>

<file path=ppt/slides/_rels/slide106.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vmlDrawing" Target="../drawings/vmlDrawing46.vml"/><Relationship Id="rId6" Type="http://schemas.openxmlformats.org/officeDocument/2006/relationships/slideLayout" Target="../slideLayouts/slideLayout7.xml"/><Relationship Id="rId5" Type="http://schemas.openxmlformats.org/officeDocument/2006/relationships/image" Target="../media/image173.wmf"/><Relationship Id="rId4" Type="http://schemas.openxmlformats.org/officeDocument/2006/relationships/oleObject" Target="../embeddings/oleObject127.bin"/><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image" Target="../media/image170.pn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jpeg"/><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jpeg"/><Relationship Id="rId1" Type="http://schemas.openxmlformats.org/officeDocument/2006/relationships/image" Target="../media/image19.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21.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jpeg"/><Relationship Id="rId1" Type="http://schemas.openxmlformats.org/officeDocument/2006/relationships/image" Target="../media/image23.jpeg"/></Relationships>
</file>

<file path=ppt/slides/_rels/slide25.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7.xml"/><Relationship Id="rId4" Type="http://schemas.openxmlformats.org/officeDocument/2006/relationships/image" Target="../media/image26.wmf"/><Relationship Id="rId3" Type="http://schemas.openxmlformats.org/officeDocument/2006/relationships/oleObject" Target="../embeddings/oleObject3.bin"/><Relationship Id="rId2" Type="http://schemas.openxmlformats.org/officeDocument/2006/relationships/image" Target="../media/image25.wmf"/><Relationship Id="rId1" Type="http://schemas.openxmlformats.org/officeDocument/2006/relationships/oleObject" Target="../embeddings/oleObject2.bin"/></Relationships>
</file>

<file path=ppt/slides/_rels/slide26.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slideLayout" Target="../slideLayouts/slideLayout7.xml"/><Relationship Id="rId4" Type="http://schemas.openxmlformats.org/officeDocument/2006/relationships/image" Target="../media/image28.wmf"/><Relationship Id="rId3" Type="http://schemas.openxmlformats.org/officeDocument/2006/relationships/oleObject" Target="../embeddings/oleObject5.bin"/><Relationship Id="rId2" Type="http://schemas.openxmlformats.org/officeDocument/2006/relationships/image" Target="../media/image27.wmf"/><Relationship Id="rId1" Type="http://schemas.openxmlformats.org/officeDocument/2006/relationships/oleObject" Target="../embeddings/oleObject4.bin"/></Relationships>
</file>

<file path=ppt/slides/_rels/slide27.xml.rels><?xml version="1.0" encoding="UTF-8" standalone="yes"?>
<Relationships xmlns="http://schemas.openxmlformats.org/package/2006/relationships"><Relationship Id="rId8" Type="http://schemas.openxmlformats.org/officeDocument/2006/relationships/vmlDrawing" Target="../drawings/vmlDrawing4.vml"/><Relationship Id="rId7" Type="http://schemas.openxmlformats.org/officeDocument/2006/relationships/slideLayout" Target="../slideLayouts/slideLayout7.xml"/><Relationship Id="rId6" Type="http://schemas.openxmlformats.org/officeDocument/2006/relationships/image" Target="../media/image31.wmf"/><Relationship Id="rId5" Type="http://schemas.openxmlformats.org/officeDocument/2006/relationships/oleObject" Target="../embeddings/oleObject8.bin"/><Relationship Id="rId4" Type="http://schemas.openxmlformats.org/officeDocument/2006/relationships/image" Target="../media/image30.wmf"/><Relationship Id="rId3" Type="http://schemas.openxmlformats.org/officeDocument/2006/relationships/oleObject" Target="../embeddings/oleObject7.bin"/><Relationship Id="rId2" Type="http://schemas.openxmlformats.org/officeDocument/2006/relationships/image" Target="../media/image29.wmf"/><Relationship Id="rId1" Type="http://schemas.openxmlformats.org/officeDocument/2006/relationships/oleObject" Target="../embeddings/oleObject6.bin"/></Relationships>
</file>

<file path=ppt/slides/_rels/slide2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35.wmf"/><Relationship Id="rId7" Type="http://schemas.openxmlformats.org/officeDocument/2006/relationships/oleObject" Target="../embeddings/oleObject12.bin"/><Relationship Id="rId6" Type="http://schemas.openxmlformats.org/officeDocument/2006/relationships/image" Target="../media/image34.wmf"/><Relationship Id="rId5" Type="http://schemas.openxmlformats.org/officeDocument/2006/relationships/oleObject" Target="../embeddings/oleObject11.bin"/><Relationship Id="rId4" Type="http://schemas.openxmlformats.org/officeDocument/2006/relationships/image" Target="../media/image33.wmf"/><Relationship Id="rId3" Type="http://schemas.openxmlformats.org/officeDocument/2006/relationships/oleObject" Target="../embeddings/oleObject10.bin"/><Relationship Id="rId2" Type="http://schemas.openxmlformats.org/officeDocument/2006/relationships/image" Target="../media/image32.wmf"/><Relationship Id="rId10" Type="http://schemas.openxmlformats.org/officeDocument/2006/relationships/vmlDrawing" Target="../drawings/vmlDrawing5.vml"/><Relationship Id="rId1" Type="http://schemas.openxmlformats.org/officeDocument/2006/relationships/oleObject" Target="../embeddings/oleObject9.bin"/></Relationships>
</file>

<file path=ppt/slides/_rels/slide2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39.wmf"/><Relationship Id="rId7" Type="http://schemas.openxmlformats.org/officeDocument/2006/relationships/oleObject" Target="../embeddings/oleObject16.bin"/><Relationship Id="rId6" Type="http://schemas.openxmlformats.org/officeDocument/2006/relationships/image" Target="../media/image38.wmf"/><Relationship Id="rId5" Type="http://schemas.openxmlformats.org/officeDocument/2006/relationships/oleObject" Target="../embeddings/oleObject15.bin"/><Relationship Id="rId4" Type="http://schemas.openxmlformats.org/officeDocument/2006/relationships/image" Target="../media/image37.wmf"/><Relationship Id="rId3" Type="http://schemas.openxmlformats.org/officeDocument/2006/relationships/oleObject" Target="../embeddings/oleObject14.bin"/><Relationship Id="rId2" Type="http://schemas.openxmlformats.org/officeDocument/2006/relationships/image" Target="../media/image36.wmf"/><Relationship Id="rId10" Type="http://schemas.openxmlformats.org/officeDocument/2006/relationships/vmlDrawing" Target="../drawings/vmlDrawing6.vml"/><Relationship Id="rId1" Type="http://schemas.openxmlformats.org/officeDocument/2006/relationships/oleObject" Target="../embeddings/oleObject13.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6" Type="http://schemas.openxmlformats.org/officeDocument/2006/relationships/vmlDrawing" Target="../drawings/vmlDrawing7.vml"/><Relationship Id="rId5" Type="http://schemas.openxmlformats.org/officeDocument/2006/relationships/slideLayout" Target="../slideLayouts/slideLayout7.xml"/><Relationship Id="rId4" Type="http://schemas.openxmlformats.org/officeDocument/2006/relationships/image" Target="../media/image26.wmf"/><Relationship Id="rId3" Type="http://schemas.openxmlformats.org/officeDocument/2006/relationships/oleObject" Target="../embeddings/oleObject18.bin"/><Relationship Id="rId2" Type="http://schemas.openxmlformats.org/officeDocument/2006/relationships/image" Target="../media/image25.wmf"/><Relationship Id="rId1" Type="http://schemas.openxmlformats.org/officeDocument/2006/relationships/oleObject" Target="../embeddings/oleObject17.bin"/></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9" Type="http://schemas.openxmlformats.org/officeDocument/2006/relationships/oleObject" Target="../embeddings/oleObject23.bin"/><Relationship Id="rId8" Type="http://schemas.openxmlformats.org/officeDocument/2006/relationships/image" Target="../media/image43.wmf"/><Relationship Id="rId7" Type="http://schemas.openxmlformats.org/officeDocument/2006/relationships/oleObject" Target="../embeddings/oleObject22.bin"/><Relationship Id="rId6" Type="http://schemas.openxmlformats.org/officeDocument/2006/relationships/image" Target="../media/image42.wmf"/><Relationship Id="rId5" Type="http://schemas.openxmlformats.org/officeDocument/2006/relationships/oleObject" Target="../embeddings/oleObject21.bin"/><Relationship Id="rId4" Type="http://schemas.openxmlformats.org/officeDocument/2006/relationships/image" Target="../media/image41.wmf"/><Relationship Id="rId3" Type="http://schemas.openxmlformats.org/officeDocument/2006/relationships/oleObject" Target="../embeddings/oleObject20.bin"/><Relationship Id="rId2" Type="http://schemas.openxmlformats.org/officeDocument/2006/relationships/image" Target="../media/image40.wmf"/><Relationship Id="rId14" Type="http://schemas.openxmlformats.org/officeDocument/2006/relationships/vmlDrawing" Target="../drawings/vmlDrawing8.vml"/><Relationship Id="rId13" Type="http://schemas.openxmlformats.org/officeDocument/2006/relationships/slideLayout" Target="../slideLayouts/slideLayout7.xml"/><Relationship Id="rId12" Type="http://schemas.openxmlformats.org/officeDocument/2006/relationships/image" Target="../media/image45.wmf"/><Relationship Id="rId11" Type="http://schemas.openxmlformats.org/officeDocument/2006/relationships/oleObject" Target="../embeddings/oleObject24.bin"/><Relationship Id="rId10" Type="http://schemas.openxmlformats.org/officeDocument/2006/relationships/image" Target="../media/image44.wmf"/><Relationship Id="rId1" Type="http://schemas.openxmlformats.org/officeDocument/2006/relationships/oleObject" Target="../embeddings/oleObject19.bin"/></Relationships>
</file>

<file path=ppt/slides/_rels/slide34.xml.rels><?xml version="1.0" encoding="UTF-8" standalone="yes"?>
<Relationships xmlns="http://schemas.openxmlformats.org/package/2006/relationships"><Relationship Id="rId9" Type="http://schemas.openxmlformats.org/officeDocument/2006/relationships/oleObject" Target="../embeddings/oleObject29.bin"/><Relationship Id="rId8" Type="http://schemas.openxmlformats.org/officeDocument/2006/relationships/image" Target="../media/image49.wmf"/><Relationship Id="rId7" Type="http://schemas.openxmlformats.org/officeDocument/2006/relationships/oleObject" Target="../embeddings/oleObject28.bin"/><Relationship Id="rId6" Type="http://schemas.openxmlformats.org/officeDocument/2006/relationships/image" Target="../media/image48.wmf"/><Relationship Id="rId5" Type="http://schemas.openxmlformats.org/officeDocument/2006/relationships/oleObject" Target="../embeddings/oleObject27.bin"/><Relationship Id="rId4" Type="http://schemas.openxmlformats.org/officeDocument/2006/relationships/image" Target="../media/image47.wmf"/><Relationship Id="rId3" Type="http://schemas.openxmlformats.org/officeDocument/2006/relationships/oleObject" Target="../embeddings/oleObject26.bin"/><Relationship Id="rId2" Type="http://schemas.openxmlformats.org/officeDocument/2006/relationships/image" Target="../media/image46.wmf"/><Relationship Id="rId14" Type="http://schemas.openxmlformats.org/officeDocument/2006/relationships/vmlDrawing" Target="../drawings/vmlDrawing9.vml"/><Relationship Id="rId13" Type="http://schemas.openxmlformats.org/officeDocument/2006/relationships/slideLayout" Target="../slideLayouts/slideLayout7.xml"/><Relationship Id="rId12" Type="http://schemas.openxmlformats.org/officeDocument/2006/relationships/image" Target="../media/image51.wmf"/><Relationship Id="rId11" Type="http://schemas.openxmlformats.org/officeDocument/2006/relationships/oleObject" Target="../embeddings/oleObject30.bin"/><Relationship Id="rId10" Type="http://schemas.openxmlformats.org/officeDocument/2006/relationships/image" Target="../media/image50.wmf"/><Relationship Id="rId1" Type="http://schemas.openxmlformats.org/officeDocument/2006/relationships/oleObject" Target="../embeddings/oleObject25.bin"/></Relationships>
</file>

<file path=ppt/slides/_rels/slide35.xml.rels><?xml version="1.0" encoding="UTF-8" standalone="yes"?>
<Relationships xmlns="http://schemas.openxmlformats.org/package/2006/relationships"><Relationship Id="rId6" Type="http://schemas.openxmlformats.org/officeDocument/2006/relationships/vmlDrawing" Target="../drawings/vmlDrawing10.vml"/><Relationship Id="rId5" Type="http://schemas.openxmlformats.org/officeDocument/2006/relationships/slideLayout" Target="../slideLayouts/slideLayout7.xml"/><Relationship Id="rId4" Type="http://schemas.openxmlformats.org/officeDocument/2006/relationships/image" Target="../media/image53.wmf"/><Relationship Id="rId3" Type="http://schemas.openxmlformats.org/officeDocument/2006/relationships/oleObject" Target="../embeddings/oleObject32.bin"/><Relationship Id="rId2" Type="http://schemas.openxmlformats.org/officeDocument/2006/relationships/image" Target="../media/image52.wmf"/><Relationship Id="rId1" Type="http://schemas.openxmlformats.org/officeDocument/2006/relationships/oleObject" Target="../embeddings/oleObject31.bin"/></Relationships>
</file>

<file path=ppt/slides/_rels/slide3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57.wmf"/><Relationship Id="rId7" Type="http://schemas.openxmlformats.org/officeDocument/2006/relationships/oleObject" Target="../embeddings/oleObject36.bin"/><Relationship Id="rId6" Type="http://schemas.openxmlformats.org/officeDocument/2006/relationships/image" Target="../media/image56.wmf"/><Relationship Id="rId5" Type="http://schemas.openxmlformats.org/officeDocument/2006/relationships/oleObject" Target="../embeddings/oleObject35.bin"/><Relationship Id="rId4" Type="http://schemas.openxmlformats.org/officeDocument/2006/relationships/image" Target="../media/image55.wmf"/><Relationship Id="rId3" Type="http://schemas.openxmlformats.org/officeDocument/2006/relationships/oleObject" Target="../embeddings/oleObject34.bin"/><Relationship Id="rId2" Type="http://schemas.openxmlformats.org/officeDocument/2006/relationships/image" Target="../media/image54.wmf"/><Relationship Id="rId10" Type="http://schemas.openxmlformats.org/officeDocument/2006/relationships/vmlDrawing" Target="../drawings/vmlDrawing11.vml"/><Relationship Id="rId1" Type="http://schemas.openxmlformats.org/officeDocument/2006/relationships/oleObject" Target="../embeddings/oleObject33.bin"/></Relationships>
</file>

<file path=ppt/slides/_rels/slide3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61.wmf"/><Relationship Id="rId7" Type="http://schemas.openxmlformats.org/officeDocument/2006/relationships/oleObject" Target="../embeddings/oleObject40.bin"/><Relationship Id="rId6" Type="http://schemas.openxmlformats.org/officeDocument/2006/relationships/image" Target="../media/image60.wmf"/><Relationship Id="rId5" Type="http://schemas.openxmlformats.org/officeDocument/2006/relationships/oleObject" Target="../embeddings/oleObject39.bin"/><Relationship Id="rId4" Type="http://schemas.openxmlformats.org/officeDocument/2006/relationships/image" Target="../media/image59.wmf"/><Relationship Id="rId3" Type="http://schemas.openxmlformats.org/officeDocument/2006/relationships/oleObject" Target="../embeddings/oleObject38.bin"/><Relationship Id="rId2" Type="http://schemas.openxmlformats.org/officeDocument/2006/relationships/image" Target="../media/image58.wmf"/><Relationship Id="rId10" Type="http://schemas.openxmlformats.org/officeDocument/2006/relationships/vmlDrawing" Target="../drawings/vmlDrawing12.vml"/><Relationship Id="rId1" Type="http://schemas.openxmlformats.org/officeDocument/2006/relationships/oleObject" Target="../embeddings/oleObject37.bin"/></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7.xml"/><Relationship Id="rId5" Type="http://schemas.openxmlformats.org/officeDocument/2006/relationships/image" Target="NULL" TargetMode="External"/><Relationship Id="rId4" Type="http://schemas.openxmlformats.org/officeDocument/2006/relationships/image" Target="../media/image5.jpeg"/><Relationship Id="rId3" Type="http://schemas.openxmlformats.org/officeDocument/2006/relationships/hyperlink" Target="http://www.csxsxx.com/zhuantiwang/ziranwang/KexueB/kexue-2/zutiweb/zu27/006/01/01-13.htm" TargetMode="External"/><Relationship Id="rId2" Type="http://schemas.openxmlformats.org/officeDocument/2006/relationships/image" Target="../media/image4.png"/><Relationship Id="rId1"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65.wmf"/><Relationship Id="rId7" Type="http://schemas.openxmlformats.org/officeDocument/2006/relationships/oleObject" Target="../embeddings/oleObject44.bin"/><Relationship Id="rId6" Type="http://schemas.openxmlformats.org/officeDocument/2006/relationships/image" Target="../media/image64.wmf"/><Relationship Id="rId5" Type="http://schemas.openxmlformats.org/officeDocument/2006/relationships/oleObject" Target="../embeddings/oleObject43.bin"/><Relationship Id="rId4" Type="http://schemas.openxmlformats.org/officeDocument/2006/relationships/image" Target="../media/image63.wmf"/><Relationship Id="rId3" Type="http://schemas.openxmlformats.org/officeDocument/2006/relationships/oleObject" Target="../embeddings/oleObject42.bin"/><Relationship Id="rId2" Type="http://schemas.openxmlformats.org/officeDocument/2006/relationships/image" Target="../media/image62.wmf"/><Relationship Id="rId10" Type="http://schemas.openxmlformats.org/officeDocument/2006/relationships/vmlDrawing" Target="../drawings/vmlDrawing13.vml"/><Relationship Id="rId1" Type="http://schemas.openxmlformats.org/officeDocument/2006/relationships/oleObject" Target="../embeddings/oleObject41.bin"/></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6" Type="http://schemas.openxmlformats.org/officeDocument/2006/relationships/vmlDrawing" Target="../drawings/vmlDrawing14.vml"/><Relationship Id="rId5" Type="http://schemas.openxmlformats.org/officeDocument/2006/relationships/slideLayout" Target="../slideLayouts/slideLayout7.xml"/><Relationship Id="rId4" Type="http://schemas.openxmlformats.org/officeDocument/2006/relationships/image" Target="../media/image67.wmf"/><Relationship Id="rId3" Type="http://schemas.openxmlformats.org/officeDocument/2006/relationships/oleObject" Target="../embeddings/oleObject46.bin"/><Relationship Id="rId2" Type="http://schemas.openxmlformats.org/officeDocument/2006/relationships/image" Target="../media/image66.wmf"/><Relationship Id="rId1" Type="http://schemas.openxmlformats.org/officeDocument/2006/relationships/oleObject" Target="../embeddings/oleObject45.bin"/></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9.wmf"/><Relationship Id="rId1" Type="http://schemas.openxmlformats.org/officeDocument/2006/relationships/image" Target="../media/image68.wmf"/></Relationships>
</file>

<file path=ppt/slides/_rels/slide47.xml.rels><?xml version="1.0" encoding="UTF-8" standalone="yes"?>
<Relationships xmlns="http://schemas.openxmlformats.org/package/2006/relationships"><Relationship Id="rId5" Type="http://schemas.openxmlformats.org/officeDocument/2006/relationships/vmlDrawing" Target="../drawings/vmlDrawing15.vml"/><Relationship Id="rId4" Type="http://schemas.openxmlformats.org/officeDocument/2006/relationships/slideLayout" Target="../slideLayouts/slideLayout7.xml"/><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oleObject" Target="../embeddings/oleObject47.bin"/></Relationships>
</file>

<file path=ppt/slides/_rels/slide48.xml.rels><?xml version="1.0" encoding="UTF-8" standalone="yes"?>
<Relationships xmlns="http://schemas.openxmlformats.org/package/2006/relationships"><Relationship Id="rId9" Type="http://schemas.openxmlformats.org/officeDocument/2006/relationships/vmlDrawing" Target="../drawings/vmlDrawing16.vml"/><Relationship Id="rId8" Type="http://schemas.openxmlformats.org/officeDocument/2006/relationships/slideLayout" Target="../slideLayouts/slideLayout7.xml"/><Relationship Id="rId7" Type="http://schemas.openxmlformats.org/officeDocument/2006/relationships/image" Target="../media/image75.wmf"/><Relationship Id="rId6" Type="http://schemas.openxmlformats.org/officeDocument/2006/relationships/oleObject" Target="../embeddings/oleObject50.bin"/><Relationship Id="rId5" Type="http://schemas.openxmlformats.org/officeDocument/2006/relationships/image" Target="../media/image74.wmf"/><Relationship Id="rId4" Type="http://schemas.openxmlformats.org/officeDocument/2006/relationships/oleObject" Target="../embeddings/oleObject49.bin"/><Relationship Id="rId3" Type="http://schemas.openxmlformats.org/officeDocument/2006/relationships/image" Target="../media/image73.wmf"/><Relationship Id="rId2" Type="http://schemas.openxmlformats.org/officeDocument/2006/relationships/image" Target="../media/image72.wmf"/><Relationship Id="rId1" Type="http://schemas.openxmlformats.org/officeDocument/2006/relationships/oleObject" Target="../embeddings/oleObject48.bin"/></Relationships>
</file>

<file path=ppt/slides/_rels/slide49.xml.rels><?xml version="1.0" encoding="UTF-8" standalone="yes"?>
<Relationships xmlns="http://schemas.openxmlformats.org/package/2006/relationships"><Relationship Id="rId6" Type="http://schemas.openxmlformats.org/officeDocument/2006/relationships/vmlDrawing" Target="../drawings/vmlDrawing17.vml"/><Relationship Id="rId5" Type="http://schemas.openxmlformats.org/officeDocument/2006/relationships/slideLayout" Target="../slideLayouts/slideLayout7.xml"/><Relationship Id="rId4" Type="http://schemas.openxmlformats.org/officeDocument/2006/relationships/image" Target="../media/image77.wmf"/><Relationship Id="rId3" Type="http://schemas.openxmlformats.org/officeDocument/2006/relationships/oleObject" Target="../embeddings/oleObject52.bin"/><Relationship Id="rId2" Type="http://schemas.openxmlformats.org/officeDocument/2006/relationships/image" Target="../media/image76.wmf"/><Relationship Id="rId1" Type="http://schemas.openxmlformats.org/officeDocument/2006/relationships/oleObject" Target="../embeddings/oleObject51.bin"/></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jpeg"/><Relationship Id="rId1" Type="http://schemas.openxmlformats.org/officeDocument/2006/relationships/image" Target="../media/image6.jpeg"/></Relationships>
</file>

<file path=ppt/slides/_rels/slide50.xml.rels><?xml version="1.0" encoding="UTF-8" standalone="yes"?>
<Relationships xmlns="http://schemas.openxmlformats.org/package/2006/relationships"><Relationship Id="rId6" Type="http://schemas.openxmlformats.org/officeDocument/2006/relationships/vmlDrawing" Target="../drawings/vmlDrawing18.vml"/><Relationship Id="rId5" Type="http://schemas.openxmlformats.org/officeDocument/2006/relationships/slideLayout" Target="../slideLayouts/slideLayout7.xml"/><Relationship Id="rId4" Type="http://schemas.openxmlformats.org/officeDocument/2006/relationships/image" Target="../media/image79.wmf"/><Relationship Id="rId3" Type="http://schemas.openxmlformats.org/officeDocument/2006/relationships/oleObject" Target="../embeddings/oleObject54.bin"/><Relationship Id="rId2" Type="http://schemas.openxmlformats.org/officeDocument/2006/relationships/image" Target="../media/image78.wmf"/><Relationship Id="rId1" Type="http://schemas.openxmlformats.org/officeDocument/2006/relationships/oleObject" Target="../embeddings/oleObject53.bin"/></Relationships>
</file>

<file path=ppt/slides/_rels/slide51.xml.rels><?xml version="1.0" encoding="UTF-8" standalone="yes"?>
<Relationships xmlns="http://schemas.openxmlformats.org/package/2006/relationships"><Relationship Id="rId8" Type="http://schemas.openxmlformats.org/officeDocument/2006/relationships/vmlDrawing" Target="../drawings/vmlDrawing19.vml"/><Relationship Id="rId7" Type="http://schemas.openxmlformats.org/officeDocument/2006/relationships/slideLayout" Target="../slideLayouts/slideLayout7.xml"/><Relationship Id="rId6" Type="http://schemas.openxmlformats.org/officeDocument/2006/relationships/image" Target="../media/image82.wmf"/><Relationship Id="rId5" Type="http://schemas.openxmlformats.org/officeDocument/2006/relationships/oleObject" Target="../embeddings/oleObject57.bin"/><Relationship Id="rId4" Type="http://schemas.openxmlformats.org/officeDocument/2006/relationships/image" Target="../media/image81.wmf"/><Relationship Id="rId3" Type="http://schemas.openxmlformats.org/officeDocument/2006/relationships/oleObject" Target="../embeddings/oleObject56.bin"/><Relationship Id="rId2" Type="http://schemas.openxmlformats.org/officeDocument/2006/relationships/image" Target="../media/image80.wmf"/><Relationship Id="rId1" Type="http://schemas.openxmlformats.org/officeDocument/2006/relationships/oleObject" Target="../embeddings/oleObject55.bin"/></Relationships>
</file>

<file path=ppt/slides/_rels/slide52.xml.rels><?xml version="1.0" encoding="UTF-8" standalone="yes"?>
<Relationships xmlns="http://schemas.openxmlformats.org/package/2006/relationships"><Relationship Id="rId6" Type="http://schemas.openxmlformats.org/officeDocument/2006/relationships/vmlDrawing" Target="../drawings/vmlDrawing20.vml"/><Relationship Id="rId5" Type="http://schemas.openxmlformats.org/officeDocument/2006/relationships/slideLayout" Target="../slideLayouts/slideLayout7.xml"/><Relationship Id="rId4" Type="http://schemas.openxmlformats.org/officeDocument/2006/relationships/image" Target="../media/image84.wmf"/><Relationship Id="rId3" Type="http://schemas.openxmlformats.org/officeDocument/2006/relationships/oleObject" Target="../embeddings/oleObject59.bin"/><Relationship Id="rId2" Type="http://schemas.openxmlformats.org/officeDocument/2006/relationships/image" Target="../media/image83.wmf"/><Relationship Id="rId1" Type="http://schemas.openxmlformats.org/officeDocument/2006/relationships/oleObject" Target="../embeddings/oleObject58.bin"/></Relationships>
</file>

<file path=ppt/slides/_rels/slide53.xml.rels><?xml version="1.0" encoding="UTF-8" standalone="yes"?>
<Relationships xmlns="http://schemas.openxmlformats.org/package/2006/relationships"><Relationship Id="rId6" Type="http://schemas.openxmlformats.org/officeDocument/2006/relationships/vmlDrawing" Target="../drawings/vmlDrawing21.vml"/><Relationship Id="rId5" Type="http://schemas.openxmlformats.org/officeDocument/2006/relationships/slideLayout" Target="../slideLayouts/slideLayout7.xml"/><Relationship Id="rId4" Type="http://schemas.openxmlformats.org/officeDocument/2006/relationships/image" Target="../media/image86.wmf"/><Relationship Id="rId3" Type="http://schemas.openxmlformats.org/officeDocument/2006/relationships/oleObject" Target="../embeddings/oleObject61.bin"/><Relationship Id="rId2" Type="http://schemas.openxmlformats.org/officeDocument/2006/relationships/image" Target="../media/image85.wmf"/><Relationship Id="rId1" Type="http://schemas.openxmlformats.org/officeDocument/2006/relationships/oleObject" Target="../embeddings/oleObject60.bin"/></Relationships>
</file>

<file path=ppt/slides/_rels/slide54.xml.rels><?xml version="1.0" encoding="UTF-8" standalone="yes"?>
<Relationships xmlns="http://schemas.openxmlformats.org/package/2006/relationships"><Relationship Id="rId8" Type="http://schemas.openxmlformats.org/officeDocument/2006/relationships/vmlDrawing" Target="../drawings/vmlDrawing22.vml"/><Relationship Id="rId7" Type="http://schemas.openxmlformats.org/officeDocument/2006/relationships/slideLayout" Target="../slideLayouts/slideLayout7.xml"/><Relationship Id="rId6" Type="http://schemas.openxmlformats.org/officeDocument/2006/relationships/image" Target="../media/image88.wmf"/><Relationship Id="rId5" Type="http://schemas.openxmlformats.org/officeDocument/2006/relationships/oleObject" Target="../embeddings/oleObject64.bin"/><Relationship Id="rId4" Type="http://schemas.openxmlformats.org/officeDocument/2006/relationships/image" Target="../media/image87.wmf"/><Relationship Id="rId3" Type="http://schemas.openxmlformats.org/officeDocument/2006/relationships/oleObject" Target="../embeddings/oleObject63.bin"/><Relationship Id="rId2" Type="http://schemas.openxmlformats.org/officeDocument/2006/relationships/image" Target="../media/image86.wmf"/><Relationship Id="rId1" Type="http://schemas.openxmlformats.org/officeDocument/2006/relationships/oleObject" Target="../embeddings/oleObject62.bin"/></Relationships>
</file>

<file path=ppt/slides/_rels/slide55.xml.rels><?xml version="1.0" encoding="UTF-8" standalone="yes"?>
<Relationships xmlns="http://schemas.openxmlformats.org/package/2006/relationships"><Relationship Id="rId6" Type="http://schemas.openxmlformats.org/officeDocument/2006/relationships/vmlDrawing" Target="../drawings/vmlDrawing23.vml"/><Relationship Id="rId5" Type="http://schemas.openxmlformats.org/officeDocument/2006/relationships/slideLayout" Target="../slideLayouts/slideLayout7.xml"/><Relationship Id="rId4" Type="http://schemas.openxmlformats.org/officeDocument/2006/relationships/image" Target="../media/image90.wmf"/><Relationship Id="rId3" Type="http://schemas.openxmlformats.org/officeDocument/2006/relationships/oleObject" Target="../embeddings/oleObject66.bin"/><Relationship Id="rId2" Type="http://schemas.openxmlformats.org/officeDocument/2006/relationships/image" Target="../media/image89.wmf"/><Relationship Id="rId1" Type="http://schemas.openxmlformats.org/officeDocument/2006/relationships/oleObject" Target="../embeddings/oleObject65.bin"/></Relationships>
</file>

<file path=ppt/slides/_rels/slide5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94.wmf"/><Relationship Id="rId7" Type="http://schemas.openxmlformats.org/officeDocument/2006/relationships/oleObject" Target="../embeddings/oleObject70.bin"/><Relationship Id="rId6" Type="http://schemas.openxmlformats.org/officeDocument/2006/relationships/image" Target="../media/image93.wmf"/><Relationship Id="rId5" Type="http://schemas.openxmlformats.org/officeDocument/2006/relationships/oleObject" Target="../embeddings/oleObject69.bin"/><Relationship Id="rId4" Type="http://schemas.openxmlformats.org/officeDocument/2006/relationships/image" Target="../media/image92.wmf"/><Relationship Id="rId3" Type="http://schemas.openxmlformats.org/officeDocument/2006/relationships/oleObject" Target="../embeddings/oleObject68.bin"/><Relationship Id="rId2" Type="http://schemas.openxmlformats.org/officeDocument/2006/relationships/image" Target="../media/image91.wmf"/><Relationship Id="rId10" Type="http://schemas.openxmlformats.org/officeDocument/2006/relationships/vmlDrawing" Target="../drawings/vmlDrawing24.vml"/><Relationship Id="rId1" Type="http://schemas.openxmlformats.org/officeDocument/2006/relationships/oleObject" Target="../embeddings/oleObject67.bin"/></Relationships>
</file>

<file path=ppt/slides/_rels/slide5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98.wmf"/><Relationship Id="rId7" Type="http://schemas.openxmlformats.org/officeDocument/2006/relationships/oleObject" Target="../embeddings/oleObject74.bin"/><Relationship Id="rId6" Type="http://schemas.openxmlformats.org/officeDocument/2006/relationships/image" Target="../media/image97.wmf"/><Relationship Id="rId5" Type="http://schemas.openxmlformats.org/officeDocument/2006/relationships/oleObject" Target="../embeddings/oleObject73.bin"/><Relationship Id="rId4" Type="http://schemas.openxmlformats.org/officeDocument/2006/relationships/image" Target="../media/image96.wmf"/><Relationship Id="rId3" Type="http://schemas.openxmlformats.org/officeDocument/2006/relationships/oleObject" Target="../embeddings/oleObject72.bin"/><Relationship Id="rId2" Type="http://schemas.openxmlformats.org/officeDocument/2006/relationships/image" Target="../media/image95.wmf"/><Relationship Id="rId10" Type="http://schemas.openxmlformats.org/officeDocument/2006/relationships/vmlDrawing" Target="../drawings/vmlDrawing25.vml"/><Relationship Id="rId1" Type="http://schemas.openxmlformats.org/officeDocument/2006/relationships/oleObject" Target="../embeddings/oleObject71.bin"/></Relationships>
</file>

<file path=ppt/slides/_rels/slide58.xml.rels><?xml version="1.0" encoding="UTF-8" standalone="yes"?>
<Relationships xmlns="http://schemas.openxmlformats.org/package/2006/relationships"><Relationship Id="rId6" Type="http://schemas.openxmlformats.org/officeDocument/2006/relationships/vmlDrawing" Target="../drawings/vmlDrawing26.vml"/><Relationship Id="rId5" Type="http://schemas.openxmlformats.org/officeDocument/2006/relationships/slideLayout" Target="../slideLayouts/slideLayout7.xml"/><Relationship Id="rId4" Type="http://schemas.openxmlformats.org/officeDocument/2006/relationships/image" Target="../media/image100.wmf"/><Relationship Id="rId3" Type="http://schemas.openxmlformats.org/officeDocument/2006/relationships/oleObject" Target="../embeddings/oleObject76.bin"/><Relationship Id="rId2" Type="http://schemas.openxmlformats.org/officeDocument/2006/relationships/image" Target="../media/image99.wmf"/><Relationship Id="rId1" Type="http://schemas.openxmlformats.org/officeDocument/2006/relationships/oleObject" Target="../embeddings/oleObject75.bin"/></Relationships>
</file>

<file path=ppt/slides/_rels/slide5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97.wmf"/><Relationship Id="rId7" Type="http://schemas.openxmlformats.org/officeDocument/2006/relationships/oleObject" Target="../embeddings/oleObject80.bin"/><Relationship Id="rId6" Type="http://schemas.openxmlformats.org/officeDocument/2006/relationships/image" Target="../media/image95.wmf"/><Relationship Id="rId5" Type="http://schemas.openxmlformats.org/officeDocument/2006/relationships/oleObject" Target="../embeddings/oleObject79.bin"/><Relationship Id="rId4" Type="http://schemas.openxmlformats.org/officeDocument/2006/relationships/image" Target="../media/image101.wmf"/><Relationship Id="rId3" Type="http://schemas.openxmlformats.org/officeDocument/2006/relationships/oleObject" Target="../embeddings/oleObject78.bin"/><Relationship Id="rId2" Type="http://schemas.openxmlformats.org/officeDocument/2006/relationships/image" Target="../media/image88.wmf"/><Relationship Id="rId10" Type="http://schemas.openxmlformats.org/officeDocument/2006/relationships/vmlDrawing" Target="../drawings/vmlDrawing27.vml"/><Relationship Id="rId1" Type="http://schemas.openxmlformats.org/officeDocument/2006/relationships/oleObject" Target="../embeddings/oleObject77.bin"/></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jpeg"/><Relationship Id="rId1" Type="http://schemas.openxmlformats.org/officeDocument/2006/relationships/image" Target="../media/image8.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2.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3.png"/></Relationships>
</file>

<file path=ppt/slides/_rels/slide63.xml.rels><?xml version="1.0" encoding="UTF-8" standalone="yes"?>
<Relationships xmlns="http://schemas.openxmlformats.org/package/2006/relationships"><Relationship Id="rId9" Type="http://schemas.openxmlformats.org/officeDocument/2006/relationships/oleObject" Target="../embeddings/oleObject85.bin"/><Relationship Id="rId8" Type="http://schemas.openxmlformats.org/officeDocument/2006/relationships/image" Target="../media/image107.wmf"/><Relationship Id="rId7" Type="http://schemas.openxmlformats.org/officeDocument/2006/relationships/oleObject" Target="../embeddings/oleObject84.bin"/><Relationship Id="rId6" Type="http://schemas.openxmlformats.org/officeDocument/2006/relationships/image" Target="../media/image106.wmf"/><Relationship Id="rId5" Type="http://schemas.openxmlformats.org/officeDocument/2006/relationships/oleObject" Target="../embeddings/oleObject83.bin"/><Relationship Id="rId4" Type="http://schemas.openxmlformats.org/officeDocument/2006/relationships/image" Target="../media/image105.wmf"/><Relationship Id="rId3" Type="http://schemas.openxmlformats.org/officeDocument/2006/relationships/oleObject" Target="../embeddings/oleObject82.bin"/><Relationship Id="rId2" Type="http://schemas.openxmlformats.org/officeDocument/2006/relationships/image" Target="../media/image104.wmf"/><Relationship Id="rId14" Type="http://schemas.openxmlformats.org/officeDocument/2006/relationships/vmlDrawing" Target="../drawings/vmlDrawing28.vml"/><Relationship Id="rId13" Type="http://schemas.openxmlformats.org/officeDocument/2006/relationships/slideLayout" Target="../slideLayouts/slideLayout7.xml"/><Relationship Id="rId12" Type="http://schemas.openxmlformats.org/officeDocument/2006/relationships/image" Target="../media/image109.wmf"/><Relationship Id="rId11" Type="http://schemas.openxmlformats.org/officeDocument/2006/relationships/oleObject" Target="../embeddings/oleObject86.bin"/><Relationship Id="rId10" Type="http://schemas.openxmlformats.org/officeDocument/2006/relationships/image" Target="../media/image108.wmf"/><Relationship Id="rId1" Type="http://schemas.openxmlformats.org/officeDocument/2006/relationships/oleObject" Target="../embeddings/oleObject81.bin"/></Relationships>
</file>

<file path=ppt/slides/_rels/slide64.xml.rels><?xml version="1.0" encoding="UTF-8" standalone="yes"?>
<Relationships xmlns="http://schemas.openxmlformats.org/package/2006/relationships"><Relationship Id="rId6" Type="http://schemas.openxmlformats.org/officeDocument/2006/relationships/vmlDrawing" Target="../drawings/vmlDrawing29.vml"/><Relationship Id="rId5" Type="http://schemas.openxmlformats.org/officeDocument/2006/relationships/slideLayout" Target="../slideLayouts/slideLayout7.xml"/><Relationship Id="rId4" Type="http://schemas.openxmlformats.org/officeDocument/2006/relationships/image" Target="../media/image111.wmf"/><Relationship Id="rId3" Type="http://schemas.openxmlformats.org/officeDocument/2006/relationships/oleObject" Target="../embeddings/oleObject88.bin"/><Relationship Id="rId2" Type="http://schemas.openxmlformats.org/officeDocument/2006/relationships/image" Target="../media/image110.wmf"/><Relationship Id="rId1" Type="http://schemas.openxmlformats.org/officeDocument/2006/relationships/oleObject" Target="../embeddings/oleObject87.bin"/></Relationships>
</file>

<file path=ppt/slides/_rels/slide65.xml.rels><?xml version="1.0" encoding="UTF-8" standalone="yes"?>
<Relationships xmlns="http://schemas.openxmlformats.org/package/2006/relationships"><Relationship Id="rId8" Type="http://schemas.openxmlformats.org/officeDocument/2006/relationships/vmlDrawing" Target="../drawings/vmlDrawing30.vml"/><Relationship Id="rId7" Type="http://schemas.openxmlformats.org/officeDocument/2006/relationships/slideLayout" Target="../slideLayouts/slideLayout7.xml"/><Relationship Id="rId6" Type="http://schemas.openxmlformats.org/officeDocument/2006/relationships/image" Target="../media/image113.wmf"/><Relationship Id="rId5" Type="http://schemas.openxmlformats.org/officeDocument/2006/relationships/oleObject" Target="../embeddings/oleObject91.bin"/><Relationship Id="rId4" Type="http://schemas.openxmlformats.org/officeDocument/2006/relationships/image" Target="../media/image112.wmf"/><Relationship Id="rId3" Type="http://schemas.openxmlformats.org/officeDocument/2006/relationships/oleObject" Target="../embeddings/oleObject90.bin"/><Relationship Id="rId2" Type="http://schemas.openxmlformats.org/officeDocument/2006/relationships/image" Target="../media/image110.wmf"/><Relationship Id="rId1" Type="http://schemas.openxmlformats.org/officeDocument/2006/relationships/oleObject" Target="../embeddings/oleObject89.bin"/></Relationships>
</file>

<file path=ppt/slides/_rels/slide66.xml.rels><?xml version="1.0" encoding="UTF-8" standalone="yes"?>
<Relationships xmlns="http://schemas.openxmlformats.org/package/2006/relationships"><Relationship Id="rId4" Type="http://schemas.openxmlformats.org/officeDocument/2006/relationships/vmlDrawing" Target="../drawings/vmlDrawing31.vml"/><Relationship Id="rId3" Type="http://schemas.openxmlformats.org/officeDocument/2006/relationships/slideLayout" Target="../slideLayouts/slideLayout7.xml"/><Relationship Id="rId2" Type="http://schemas.openxmlformats.org/officeDocument/2006/relationships/image" Target="../media/image114.wmf"/><Relationship Id="rId1" Type="http://schemas.openxmlformats.org/officeDocument/2006/relationships/oleObject" Target="../embeddings/oleObject92.bin"/></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6" Type="http://schemas.openxmlformats.org/officeDocument/2006/relationships/vmlDrawing" Target="../drawings/vmlDrawing32.vml"/><Relationship Id="rId5" Type="http://schemas.openxmlformats.org/officeDocument/2006/relationships/slideLayout" Target="../slideLayouts/slideLayout7.xml"/><Relationship Id="rId4" Type="http://schemas.openxmlformats.org/officeDocument/2006/relationships/image" Target="../media/image116.wmf"/><Relationship Id="rId3" Type="http://schemas.openxmlformats.org/officeDocument/2006/relationships/oleObject" Target="../embeddings/oleObject94.bin"/><Relationship Id="rId2" Type="http://schemas.openxmlformats.org/officeDocument/2006/relationships/image" Target="../media/image115.wmf"/><Relationship Id="rId1" Type="http://schemas.openxmlformats.org/officeDocument/2006/relationships/oleObject" Target="../embeddings/oleObject93.bin"/></Relationships>
</file>

<file path=ppt/slides/_rels/slide69.xml.rels><?xml version="1.0" encoding="UTF-8" standalone="yes"?>
<Relationships xmlns="http://schemas.openxmlformats.org/package/2006/relationships"><Relationship Id="rId4" Type="http://schemas.openxmlformats.org/officeDocument/2006/relationships/vmlDrawing" Target="../drawings/vmlDrawing33.vml"/><Relationship Id="rId3" Type="http://schemas.openxmlformats.org/officeDocument/2006/relationships/slideLayout" Target="../slideLayouts/slideLayout7.xml"/><Relationship Id="rId2" Type="http://schemas.openxmlformats.org/officeDocument/2006/relationships/image" Target="../media/image117.wmf"/><Relationship Id="rId1" Type="http://schemas.openxmlformats.org/officeDocument/2006/relationships/oleObject" Target="../embeddings/oleObject95.bin"/></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0.jpeg"/></Relationships>
</file>

<file path=ppt/slides/_rels/slide70.xml.rels><?xml version="1.0" encoding="UTF-8" standalone="yes"?>
<Relationships xmlns="http://schemas.openxmlformats.org/package/2006/relationships"><Relationship Id="rId6" Type="http://schemas.openxmlformats.org/officeDocument/2006/relationships/vmlDrawing" Target="../drawings/vmlDrawing34.vml"/><Relationship Id="rId5" Type="http://schemas.openxmlformats.org/officeDocument/2006/relationships/slideLayout" Target="../slideLayouts/slideLayout7.xml"/><Relationship Id="rId4" Type="http://schemas.openxmlformats.org/officeDocument/2006/relationships/image" Target="../media/image119.wmf"/><Relationship Id="rId3" Type="http://schemas.openxmlformats.org/officeDocument/2006/relationships/oleObject" Target="../embeddings/oleObject97.bin"/><Relationship Id="rId2" Type="http://schemas.openxmlformats.org/officeDocument/2006/relationships/image" Target="../media/image118.wmf"/><Relationship Id="rId1" Type="http://schemas.openxmlformats.org/officeDocument/2006/relationships/oleObject" Target="../embeddings/oleObject96.bin"/></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8" Type="http://schemas.openxmlformats.org/officeDocument/2006/relationships/vmlDrawing" Target="../drawings/vmlDrawing35.vml"/><Relationship Id="rId7" Type="http://schemas.openxmlformats.org/officeDocument/2006/relationships/slideLayout" Target="../slideLayouts/slideLayout7.xml"/><Relationship Id="rId6" Type="http://schemas.openxmlformats.org/officeDocument/2006/relationships/image" Target="../media/image122.wmf"/><Relationship Id="rId5" Type="http://schemas.openxmlformats.org/officeDocument/2006/relationships/oleObject" Target="../embeddings/oleObject100.bin"/><Relationship Id="rId4" Type="http://schemas.openxmlformats.org/officeDocument/2006/relationships/image" Target="../media/image121.wmf"/><Relationship Id="rId3" Type="http://schemas.openxmlformats.org/officeDocument/2006/relationships/oleObject" Target="../embeddings/oleObject99.bin"/><Relationship Id="rId2" Type="http://schemas.openxmlformats.org/officeDocument/2006/relationships/image" Target="../media/image120.wmf"/><Relationship Id="rId1" Type="http://schemas.openxmlformats.org/officeDocument/2006/relationships/oleObject" Target="../embeddings/oleObject98.bin"/></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3.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4.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5.png"/></Relationships>
</file>

<file path=ppt/slides/_rels/slide77.xml.rels><?xml version="1.0" encoding="UTF-8" standalone="yes"?>
<Relationships xmlns="http://schemas.openxmlformats.org/package/2006/relationships"><Relationship Id="rId8" Type="http://schemas.openxmlformats.org/officeDocument/2006/relationships/vmlDrawing" Target="../drawings/vmlDrawing36.vml"/><Relationship Id="rId7" Type="http://schemas.openxmlformats.org/officeDocument/2006/relationships/slideLayout" Target="../slideLayouts/slideLayout7.xml"/><Relationship Id="rId6" Type="http://schemas.openxmlformats.org/officeDocument/2006/relationships/image" Target="../media/image122.wmf"/><Relationship Id="rId5" Type="http://schemas.openxmlformats.org/officeDocument/2006/relationships/oleObject" Target="../embeddings/oleObject103.bin"/><Relationship Id="rId4" Type="http://schemas.openxmlformats.org/officeDocument/2006/relationships/image" Target="../media/image121.wmf"/><Relationship Id="rId3" Type="http://schemas.openxmlformats.org/officeDocument/2006/relationships/oleObject" Target="../embeddings/oleObject102.bin"/><Relationship Id="rId2" Type="http://schemas.openxmlformats.org/officeDocument/2006/relationships/image" Target="../media/image126.emf"/><Relationship Id="rId1" Type="http://schemas.openxmlformats.org/officeDocument/2006/relationships/oleObject" Target="../embeddings/oleObject101.bin"/></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3.png"/></Relationships>
</file>

<file path=ppt/slides/_rels/slide79.xml.rels><?xml version="1.0" encoding="UTF-8" standalone="yes"?>
<Relationships xmlns="http://schemas.openxmlformats.org/package/2006/relationships"><Relationship Id="rId9" Type="http://schemas.openxmlformats.org/officeDocument/2006/relationships/oleObject" Target="../embeddings/oleObject108.bin"/><Relationship Id="rId8" Type="http://schemas.openxmlformats.org/officeDocument/2006/relationships/image" Target="../media/image130.wmf"/><Relationship Id="rId7" Type="http://schemas.openxmlformats.org/officeDocument/2006/relationships/oleObject" Target="../embeddings/oleObject107.bin"/><Relationship Id="rId6" Type="http://schemas.openxmlformats.org/officeDocument/2006/relationships/image" Target="../media/image129.wmf"/><Relationship Id="rId5" Type="http://schemas.openxmlformats.org/officeDocument/2006/relationships/oleObject" Target="../embeddings/oleObject106.bin"/><Relationship Id="rId4" Type="http://schemas.openxmlformats.org/officeDocument/2006/relationships/image" Target="../media/image128.wmf"/><Relationship Id="rId3" Type="http://schemas.openxmlformats.org/officeDocument/2006/relationships/oleObject" Target="../embeddings/oleObject105.bin"/><Relationship Id="rId2" Type="http://schemas.openxmlformats.org/officeDocument/2006/relationships/image" Target="../media/image127.wmf"/><Relationship Id="rId14" Type="http://schemas.openxmlformats.org/officeDocument/2006/relationships/vmlDrawing" Target="../drawings/vmlDrawing37.vml"/><Relationship Id="rId13" Type="http://schemas.openxmlformats.org/officeDocument/2006/relationships/slideLayout" Target="../slideLayouts/slideLayout7.xml"/><Relationship Id="rId12" Type="http://schemas.openxmlformats.org/officeDocument/2006/relationships/image" Target="../media/image132.wmf"/><Relationship Id="rId11" Type="http://schemas.openxmlformats.org/officeDocument/2006/relationships/oleObject" Target="../embeddings/oleObject109.bin"/><Relationship Id="rId10" Type="http://schemas.openxmlformats.org/officeDocument/2006/relationships/image" Target="../media/image131.wmf"/><Relationship Id="rId1" Type="http://schemas.openxmlformats.org/officeDocument/2006/relationships/oleObject" Target="../embeddings/oleObject104.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4" Type="http://schemas.openxmlformats.org/officeDocument/2006/relationships/vmlDrawing" Target="../drawings/vmlDrawing38.vml"/><Relationship Id="rId3" Type="http://schemas.openxmlformats.org/officeDocument/2006/relationships/slideLayout" Target="../slideLayouts/slideLayout7.xml"/><Relationship Id="rId2" Type="http://schemas.openxmlformats.org/officeDocument/2006/relationships/image" Target="../media/image133.emf"/><Relationship Id="rId1" Type="http://schemas.openxmlformats.org/officeDocument/2006/relationships/oleObject" Target="../embeddings/oleObject110.bin"/></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4" Type="http://schemas.openxmlformats.org/officeDocument/2006/relationships/vmlDrawing" Target="../drawings/vmlDrawing39.vml"/><Relationship Id="rId3" Type="http://schemas.openxmlformats.org/officeDocument/2006/relationships/slideLayout" Target="../slideLayouts/slideLayout7.xml"/><Relationship Id="rId2" Type="http://schemas.openxmlformats.org/officeDocument/2006/relationships/image" Target="../media/image134.wmf"/><Relationship Id="rId1" Type="http://schemas.openxmlformats.org/officeDocument/2006/relationships/oleObject" Target="../embeddings/oleObject111.bin"/></Relationships>
</file>

<file path=ppt/slides/_rels/slide86.xml.rels><?xml version="1.0" encoding="UTF-8" standalone="yes"?>
<Relationships xmlns="http://schemas.openxmlformats.org/package/2006/relationships"><Relationship Id="rId4" Type="http://schemas.openxmlformats.org/officeDocument/2006/relationships/vmlDrawing" Target="../drawings/vmlDrawing40.vml"/><Relationship Id="rId3" Type="http://schemas.openxmlformats.org/officeDocument/2006/relationships/slideLayout" Target="../slideLayouts/slideLayout7.xml"/><Relationship Id="rId2" Type="http://schemas.openxmlformats.org/officeDocument/2006/relationships/image" Target="../media/image134.wmf"/><Relationship Id="rId1" Type="http://schemas.openxmlformats.org/officeDocument/2006/relationships/oleObject" Target="../embeddings/oleObject112.bin"/></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5.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39.wmf"/><Relationship Id="rId7" Type="http://schemas.openxmlformats.org/officeDocument/2006/relationships/oleObject" Target="../embeddings/oleObject116.bin"/><Relationship Id="rId6" Type="http://schemas.openxmlformats.org/officeDocument/2006/relationships/image" Target="../media/image138.wmf"/><Relationship Id="rId5" Type="http://schemas.openxmlformats.org/officeDocument/2006/relationships/oleObject" Target="../embeddings/oleObject115.bin"/><Relationship Id="rId4" Type="http://schemas.openxmlformats.org/officeDocument/2006/relationships/image" Target="../media/image137.emf"/><Relationship Id="rId3" Type="http://schemas.openxmlformats.org/officeDocument/2006/relationships/oleObject" Target="../embeddings/oleObject114.bin"/><Relationship Id="rId2" Type="http://schemas.openxmlformats.org/officeDocument/2006/relationships/image" Target="../media/image136.wmf"/><Relationship Id="rId10" Type="http://schemas.openxmlformats.org/officeDocument/2006/relationships/vmlDrawing" Target="../drawings/vmlDrawing41.vml"/><Relationship Id="rId1" Type="http://schemas.openxmlformats.org/officeDocument/2006/relationships/oleObject" Target="../embeddings/oleObject113.bin"/></Relationships>
</file>

<file path=ppt/slides/_rels/slide92.xml.rels><?xml version="1.0" encoding="UTF-8" standalone="yes"?>
<Relationships xmlns="http://schemas.openxmlformats.org/package/2006/relationships"><Relationship Id="rId8" Type="http://schemas.openxmlformats.org/officeDocument/2006/relationships/vmlDrawing" Target="../drawings/vmlDrawing42.vml"/><Relationship Id="rId7" Type="http://schemas.openxmlformats.org/officeDocument/2006/relationships/slideLayout" Target="../slideLayouts/slideLayout7.xml"/><Relationship Id="rId6" Type="http://schemas.openxmlformats.org/officeDocument/2006/relationships/image" Target="../media/image142.wmf"/><Relationship Id="rId5" Type="http://schemas.openxmlformats.org/officeDocument/2006/relationships/oleObject" Target="../embeddings/oleObject119.bin"/><Relationship Id="rId4" Type="http://schemas.openxmlformats.org/officeDocument/2006/relationships/image" Target="../media/image141.wmf"/><Relationship Id="rId3" Type="http://schemas.openxmlformats.org/officeDocument/2006/relationships/oleObject" Target="../embeddings/oleObject118.bin"/><Relationship Id="rId2" Type="http://schemas.openxmlformats.org/officeDocument/2006/relationships/image" Target="../media/image140.wmf"/><Relationship Id="rId1" Type="http://schemas.openxmlformats.org/officeDocument/2006/relationships/oleObject" Target="../embeddings/oleObject117.bin"/></Relationships>
</file>

<file path=ppt/slides/_rels/slide93.xml.rels><?xml version="1.0" encoding="UTF-8" standalone="yes"?>
<Relationships xmlns="http://schemas.openxmlformats.org/package/2006/relationships"><Relationship Id="rId9" Type="http://schemas.openxmlformats.org/officeDocument/2006/relationships/oleObject" Target="../embeddings/oleObject124.bin"/><Relationship Id="rId8" Type="http://schemas.openxmlformats.org/officeDocument/2006/relationships/image" Target="../media/image145.wmf"/><Relationship Id="rId7" Type="http://schemas.openxmlformats.org/officeDocument/2006/relationships/oleObject" Target="../embeddings/oleObject123.bin"/><Relationship Id="rId6" Type="http://schemas.openxmlformats.org/officeDocument/2006/relationships/image" Target="../media/image139.wmf"/><Relationship Id="rId5" Type="http://schemas.openxmlformats.org/officeDocument/2006/relationships/oleObject" Target="../embeddings/oleObject122.bin"/><Relationship Id="rId4" Type="http://schemas.openxmlformats.org/officeDocument/2006/relationships/image" Target="../media/image144.wmf"/><Relationship Id="rId3" Type="http://schemas.openxmlformats.org/officeDocument/2006/relationships/oleObject" Target="../embeddings/oleObject121.bin"/><Relationship Id="rId2" Type="http://schemas.openxmlformats.org/officeDocument/2006/relationships/image" Target="../media/image143.emf"/><Relationship Id="rId12" Type="http://schemas.openxmlformats.org/officeDocument/2006/relationships/vmlDrawing" Target="../drawings/vmlDrawing43.vml"/><Relationship Id="rId11" Type="http://schemas.openxmlformats.org/officeDocument/2006/relationships/slideLayout" Target="../slideLayouts/slideLayout7.xml"/><Relationship Id="rId10" Type="http://schemas.openxmlformats.org/officeDocument/2006/relationships/image" Target="../media/image146.wmf"/><Relationship Id="rId1" Type="http://schemas.openxmlformats.org/officeDocument/2006/relationships/oleObject" Target="../embeddings/oleObject120.bin"/></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7" Type="http://schemas.openxmlformats.org/officeDocument/2006/relationships/vmlDrawing" Target="../drawings/vmlDrawing44.vml"/><Relationship Id="rId6" Type="http://schemas.openxmlformats.org/officeDocument/2006/relationships/slideLayout" Target="../slideLayouts/slideLayout7.xml"/><Relationship Id="rId5" Type="http://schemas.openxmlformats.org/officeDocument/2006/relationships/image" Target="../media/image150.png"/><Relationship Id="rId4" Type="http://schemas.openxmlformats.org/officeDocument/2006/relationships/image" Target="../media/image149.png"/><Relationship Id="rId3" Type="http://schemas.openxmlformats.org/officeDocument/2006/relationships/oleObject" Target="../embeddings/oleObject125.bin"/><Relationship Id="rId2" Type="http://schemas.openxmlformats.org/officeDocument/2006/relationships/image" Target="../media/image148.png"/><Relationship Id="rId1" Type="http://schemas.openxmlformats.org/officeDocument/2006/relationships/image" Target="../media/image147.png"/></Relationships>
</file>

<file path=ppt/slides/_rels/slide97.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image" Target="../media/image20.jpeg"/><Relationship Id="rId1" Type="http://schemas.openxmlformats.org/officeDocument/2006/relationships/image" Target="../media/image151.jpe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152.png"/></Relationships>
</file>

<file path=ppt/slides/_rels/slide99.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image" Target="../media/image154.png"/><Relationship Id="rId1" Type="http://schemas.openxmlformats.org/officeDocument/2006/relationships/image" Target="../media/image1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8072" name="组合 88071"/>
          <p:cNvGrpSpPr/>
          <p:nvPr/>
        </p:nvGrpSpPr>
        <p:grpSpPr>
          <a:xfrm>
            <a:off x="0" y="0"/>
            <a:ext cx="9144000" cy="6858000"/>
            <a:chOff x="0" y="0"/>
            <a:chExt cx="5760" cy="4320"/>
          </a:xfrm>
        </p:grpSpPr>
        <p:pic>
          <p:nvPicPr>
            <p:cNvPr id="88067" name="图片 88066" descr="t01d0809c1c2545655e"/>
            <p:cNvPicPr>
              <a:picLocks noChangeAspect="1"/>
            </p:cNvPicPr>
            <p:nvPr/>
          </p:nvPicPr>
          <p:blipFill>
            <a:blip r:embed="rId1"/>
            <a:stretch>
              <a:fillRect/>
            </a:stretch>
          </p:blipFill>
          <p:spPr>
            <a:xfrm>
              <a:off x="0" y="0"/>
              <a:ext cx="5760" cy="4320"/>
            </a:xfrm>
            <a:prstGeom prst="rect">
              <a:avLst/>
            </a:prstGeom>
            <a:noFill/>
            <a:ln w="9525">
              <a:noFill/>
            </a:ln>
          </p:spPr>
        </p:pic>
        <p:sp>
          <p:nvSpPr>
            <p:cNvPr id="88069" name="矩形 88068"/>
            <p:cNvSpPr/>
            <p:nvPr/>
          </p:nvSpPr>
          <p:spPr>
            <a:xfrm>
              <a:off x="747" y="215"/>
              <a:ext cx="4582" cy="811"/>
            </a:xfrm>
            <a:prstGeom prst="rect">
              <a:avLst/>
            </a:prstGeom>
            <a:noFill/>
            <a:ln w="9525">
              <a:noFill/>
            </a:ln>
          </p:spPr>
          <p:txBody>
            <a:bodyPr anchor="ctr" anchorCtr="0"/>
            <a:lstStyle>
              <a:lvl1pPr lvl="0" algn="ctr" rtl="0" fontAlgn="base">
                <a:spcBef>
                  <a:spcPct val="0"/>
                </a:spcBef>
                <a:spcAft>
                  <a:spcPct val="0"/>
                </a:spcAft>
                <a:buClrTx/>
                <a:buSzTx/>
                <a:buFontTx/>
                <a:defRPr sz="4400" b="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stStyle>
            <a:p>
              <a:pPr lvl="0"/>
              <a:r>
                <a:rPr lang="zh-CN" altLang="en-US" sz="8800" b="1" dirty="0">
                  <a:solidFill>
                    <a:schemeClr val="hlink"/>
                  </a:solidFill>
                  <a:latin typeface="黑体" panose="02010609060101010101" pitchFamily="49" charset="-122"/>
                  <a:ea typeface="黑体" panose="02010609060101010101" pitchFamily="49" charset="-122"/>
                </a:rPr>
                <a:t>大学物理实验  </a:t>
              </a:r>
              <a:endParaRPr lang="zh-CN" altLang="en-US" sz="8800" b="1">
                <a:solidFill>
                  <a:schemeClr val="hlink"/>
                </a:solidFill>
                <a:latin typeface="黑体" panose="02010609060101010101" pitchFamily="49" charset="-122"/>
                <a:ea typeface="黑体" panose="02010609060101010101" pitchFamily="49" charset="-122"/>
              </a:endParaRPr>
            </a:p>
          </p:txBody>
        </p:sp>
        <p:sp>
          <p:nvSpPr>
            <p:cNvPr id="88070" name="矩形 88069"/>
            <p:cNvSpPr/>
            <p:nvPr/>
          </p:nvSpPr>
          <p:spPr>
            <a:xfrm>
              <a:off x="0" y="1842"/>
              <a:ext cx="5760" cy="1531"/>
            </a:xfrm>
            <a:prstGeom prst="rect">
              <a:avLst/>
            </a:prstGeom>
            <a:gradFill rotWithShape="1">
              <a:gsLst>
                <a:gs pos="0">
                  <a:schemeClr val="bg1">
                    <a:gamma/>
                    <a:shade val="44314"/>
                    <a:invGamma/>
                    <a:alpha val="42999"/>
                  </a:schemeClr>
                </a:gs>
                <a:gs pos="100000">
                  <a:schemeClr val="bg1">
                    <a:alpha val="21001"/>
                  </a:schemeClr>
                </a:gs>
              </a:gsLst>
              <a:path path="shape">
                <a:fillToRect l="50000" t="50000" r="50000" b="50000"/>
              </a:path>
              <a:tileRect/>
            </a:gradFill>
            <a:ln w="9525">
              <a:noFill/>
            </a:ln>
          </p:spPr>
          <p:txBody>
            <a:bodyPr>
              <a:spAutoFit/>
            </a:bodyPr>
            <a:p>
              <a:pPr algn="ctr" eaLnBrk="1" hangingPunct="1"/>
              <a:r>
                <a:rPr lang="zh-CN" altLang="en-US" sz="7200" dirty="0">
                  <a:solidFill>
                    <a:srgbClr val="FF0000"/>
                  </a:solidFill>
                  <a:latin typeface="叶根友毛笔行书2.0版" pitchFamily="2" charset="-122"/>
                  <a:ea typeface="叶根友毛笔行书2.0版" pitchFamily="2" charset="-122"/>
                </a:rPr>
                <a:t>黄国庆</a:t>
              </a:r>
              <a:endParaRPr lang="zh-CN" altLang="en-US" sz="7200" dirty="0">
                <a:solidFill>
                  <a:srgbClr val="FF0000"/>
                </a:solidFill>
                <a:latin typeface="叶根友毛笔行书2.0版" pitchFamily="2" charset="-122"/>
                <a:ea typeface="叶根友毛笔行书2.0版" pitchFamily="2" charset="-122"/>
              </a:endParaRPr>
            </a:p>
            <a:p>
              <a:pPr algn="ctr" eaLnBrk="1" hangingPunct="1"/>
              <a:r>
                <a:rPr lang="en-US" altLang="zh-CN" sz="4000">
                  <a:solidFill>
                    <a:srgbClr val="0000CC"/>
                  </a:solidFill>
                  <a:latin typeface="楷体" panose="02010609060101010101" pitchFamily="49" charset="-122"/>
                  <a:ea typeface="楷体" panose="02010609060101010101" pitchFamily="49" charset="-122"/>
                </a:rPr>
                <a:t>QQ:2378331905</a:t>
              </a:r>
              <a:endParaRPr lang="en-US" altLang="zh-CN" sz="4000">
                <a:solidFill>
                  <a:srgbClr val="0000CC"/>
                </a:solidFill>
                <a:latin typeface="楷体" panose="02010609060101010101" pitchFamily="49" charset="-122"/>
                <a:ea typeface="楷体" panose="02010609060101010101" pitchFamily="49" charset="-122"/>
              </a:endParaRPr>
            </a:p>
            <a:p>
              <a:pPr algn="ctr" eaLnBrk="1" hangingPunct="1"/>
              <a:r>
                <a:rPr lang="en-US" altLang="zh-CN" sz="4000">
                  <a:solidFill>
                    <a:srgbClr val="0000CC"/>
                  </a:solidFill>
                  <a:latin typeface="楷体" panose="02010609060101010101" pitchFamily="49" charset="-122"/>
                  <a:ea typeface="楷体" panose="02010609060101010101" pitchFamily="49" charset="-122"/>
                </a:rPr>
                <a:t>TEL:13870053018</a:t>
              </a:r>
              <a:endParaRPr lang="en-US" altLang="zh-CN" sz="4000">
                <a:solidFill>
                  <a:srgbClr val="0000CC"/>
                </a:solidFill>
                <a:latin typeface="楷体" panose="02010609060101010101" pitchFamily="49" charset="-122"/>
                <a:ea typeface="楷体" panose="02010609060101010101" pitchFamily="49" charset="-122"/>
              </a:endParaRPr>
            </a:p>
          </p:txBody>
        </p:sp>
        <p:sp>
          <p:nvSpPr>
            <p:cNvPr id="88071" name="矩形 88070"/>
            <p:cNvSpPr/>
            <p:nvPr/>
          </p:nvSpPr>
          <p:spPr>
            <a:xfrm>
              <a:off x="0" y="3352"/>
              <a:ext cx="5760" cy="888"/>
            </a:xfrm>
            <a:prstGeom prst="rect">
              <a:avLst/>
            </a:prstGeom>
            <a:gradFill rotWithShape="1">
              <a:gsLst>
                <a:gs pos="0">
                  <a:schemeClr val="bg1">
                    <a:alpha val="25000"/>
                  </a:schemeClr>
                </a:gs>
                <a:gs pos="100000">
                  <a:schemeClr val="bg1">
                    <a:gamma/>
                    <a:shade val="54118"/>
                    <a:invGamma/>
                  </a:schemeClr>
                </a:gs>
              </a:gsLst>
              <a:lin ang="2700000" scaled="1"/>
              <a:tileRect/>
            </a:gradFill>
            <a:ln w="9525">
              <a:noFill/>
            </a:ln>
          </p:spPr>
          <p:txBody>
            <a:bodyPr>
              <a:spAutoFit/>
            </a:bodyPr>
            <a:p>
              <a:pPr algn="r" eaLnBrk="1" hangingPunct="1">
                <a:lnSpc>
                  <a:spcPct val="120000"/>
                </a:lnSpc>
              </a:pPr>
              <a:r>
                <a:rPr lang="zh-CN" altLang="en-US" sz="3600" dirty="0">
                  <a:solidFill>
                    <a:srgbClr val="FF0000"/>
                  </a:solidFill>
                  <a:latin typeface="黑体" panose="02010609060101010101" pitchFamily="49" charset="-122"/>
                  <a:ea typeface="黑体" panose="02010609060101010101" pitchFamily="49" charset="-122"/>
                </a:rPr>
                <a:t>版权所有，</a:t>
              </a:r>
              <a:endParaRPr lang="zh-CN" altLang="en-US" sz="3600" dirty="0">
                <a:solidFill>
                  <a:srgbClr val="FF0000"/>
                </a:solidFill>
                <a:latin typeface="黑体" panose="02010609060101010101" pitchFamily="49" charset="-122"/>
                <a:ea typeface="黑体" panose="02010609060101010101" pitchFamily="49" charset="-122"/>
              </a:endParaRPr>
            </a:p>
            <a:p>
              <a:pPr algn="r" eaLnBrk="1" hangingPunct="1">
                <a:lnSpc>
                  <a:spcPct val="120000"/>
                </a:lnSpc>
              </a:pPr>
              <a:r>
                <a:rPr lang="zh-CN" altLang="en-US" sz="3600" dirty="0">
                  <a:solidFill>
                    <a:srgbClr val="FF0000"/>
                  </a:solidFill>
                  <a:latin typeface="黑体" panose="02010609060101010101" pitchFamily="49" charset="-122"/>
                  <a:ea typeface="黑体" panose="02010609060101010101" pitchFamily="49" charset="-122"/>
                </a:rPr>
                <a:t>未经授权不得擅自传播！</a:t>
              </a:r>
              <a:endParaRPr lang="zh-CN" altLang="en-US" sz="3600" dirty="0">
                <a:solidFill>
                  <a:srgbClr val="FF0000"/>
                </a:solidFill>
                <a:latin typeface="黑体" panose="02010609060101010101" pitchFamily="49" charset="-122"/>
                <a:ea typeface="黑体" panose="02010609060101010101" pitchFamily="49" charset="-122"/>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0212" name="矩形 350211"/>
          <p:cNvSpPr/>
          <p:nvPr/>
        </p:nvSpPr>
        <p:spPr>
          <a:xfrm>
            <a:off x="539750" y="115888"/>
            <a:ext cx="6408738" cy="647700"/>
          </a:xfrm>
          <a:prstGeom prst="rect">
            <a:avLst/>
          </a:prstGeom>
          <a:noFill/>
          <a:ln w="9525">
            <a:noFill/>
          </a:ln>
        </p:spPr>
        <p:txBody>
          <a:bodyPr lIns="0" tIns="0" rIns="0" bIns="0"/>
          <a:p>
            <a:pPr marL="609600" indent="-609600" eaLnBrk="1" hangingPunct="1">
              <a:lnSpc>
                <a:spcPct val="150000"/>
              </a:lnSpc>
              <a:spcBef>
                <a:spcPct val="20000"/>
              </a:spcBef>
            </a:pPr>
            <a:r>
              <a:rPr lang="zh-CN" altLang="en-US" dirty="0">
                <a:latin typeface="黑体" panose="02010609060101010101" pitchFamily="49" charset="-122"/>
                <a:ea typeface="黑体" panose="02010609060101010101" pitchFamily="49" charset="-122"/>
                <a:sym typeface="宋体" panose="02010600030101010101" pitchFamily="2" charset="-122"/>
              </a:rPr>
              <a:t>三、如何上好大学物理实验课？</a:t>
            </a:r>
            <a:endParaRPr lang="zh-CN" altLang="en-US" dirty="0">
              <a:latin typeface="黑体" panose="02010609060101010101" pitchFamily="49" charset="-122"/>
              <a:ea typeface="黑体" panose="02010609060101010101" pitchFamily="49" charset="-122"/>
              <a:sym typeface="宋体" panose="02010600030101010101" pitchFamily="2" charset="-122"/>
            </a:endParaRPr>
          </a:p>
        </p:txBody>
      </p:sp>
      <p:sp>
        <p:nvSpPr>
          <p:cNvPr id="350213" name="文本框 350212"/>
          <p:cNvSpPr txBox="1"/>
          <p:nvPr/>
        </p:nvSpPr>
        <p:spPr>
          <a:xfrm>
            <a:off x="468313" y="908050"/>
            <a:ext cx="4319587" cy="676275"/>
          </a:xfrm>
          <a:prstGeom prst="rect">
            <a:avLst/>
          </a:prstGeom>
          <a:noFill/>
          <a:ln w="9525">
            <a:noFill/>
          </a:ln>
        </p:spPr>
        <p:txBody>
          <a:bodyPr tIns="46800" bIns="46800">
            <a:spAutoFit/>
          </a:bodyPr>
          <a:p>
            <a:pPr>
              <a:lnSpc>
                <a:spcPct val="120000"/>
              </a:lnSpc>
              <a:spcBef>
                <a:spcPct val="50000"/>
              </a:spcBef>
            </a:pPr>
            <a:r>
              <a:rPr lang="en-US" altLang="zh-CN">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课前预习</a:t>
            </a:r>
            <a:endParaRPr lang="zh-CN" altLang="en-US" dirty="0">
              <a:latin typeface="楷体" panose="02010609060101010101" pitchFamily="49" charset="-122"/>
              <a:ea typeface="楷体" panose="02010609060101010101" pitchFamily="49" charset="-122"/>
            </a:endParaRPr>
          </a:p>
        </p:txBody>
      </p:sp>
      <p:sp>
        <p:nvSpPr>
          <p:cNvPr id="350229" name="文本框 350228"/>
          <p:cNvSpPr txBox="1"/>
          <p:nvPr/>
        </p:nvSpPr>
        <p:spPr>
          <a:xfrm>
            <a:off x="468313" y="1628775"/>
            <a:ext cx="6337300" cy="676275"/>
          </a:xfrm>
          <a:prstGeom prst="rect">
            <a:avLst/>
          </a:prstGeom>
          <a:noFill/>
          <a:ln w="9525">
            <a:noFill/>
          </a:ln>
        </p:spPr>
        <p:txBody>
          <a:bodyPr tIns="46800" bIns="46800">
            <a:spAutoFit/>
          </a:bodyPr>
          <a:p>
            <a:pPr>
              <a:lnSpc>
                <a:spcPct val="120000"/>
              </a:lnSpc>
              <a:spcBef>
                <a:spcPct val="50000"/>
              </a:spcBef>
            </a:pPr>
            <a:r>
              <a:rPr lang="zh-CN" altLang="en-US" dirty="0">
                <a:solidFill>
                  <a:schemeClr val="hlink"/>
                </a:solidFill>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读教材，查资料，拟计划；</a:t>
            </a:r>
            <a:endParaRPr lang="zh-CN" altLang="en-US" dirty="0">
              <a:latin typeface="楷体" panose="02010609060101010101" pitchFamily="49" charset="-122"/>
              <a:ea typeface="楷体" panose="02010609060101010101" pitchFamily="49" charset="-122"/>
            </a:endParaRPr>
          </a:p>
        </p:txBody>
      </p:sp>
      <p:sp>
        <p:nvSpPr>
          <p:cNvPr id="91152" name="矩形 91151"/>
          <p:cNvSpPr/>
          <p:nvPr/>
        </p:nvSpPr>
        <p:spPr>
          <a:xfrm>
            <a:off x="468313" y="2349500"/>
            <a:ext cx="8388350" cy="1066800"/>
          </a:xfrm>
          <a:prstGeom prst="rect">
            <a:avLst/>
          </a:prstGeom>
          <a:noFill/>
          <a:ln w="9525">
            <a:noFill/>
          </a:ln>
        </p:spPr>
        <p:txBody>
          <a:bodyPr>
            <a:spAutoFit/>
          </a:bodyPr>
          <a:p>
            <a:r>
              <a:rPr lang="zh-CN" altLang="en-US" dirty="0">
                <a:solidFill>
                  <a:schemeClr val="hlink"/>
                </a:solidFill>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明确实验目的，搞懂实验原理，了解实验仪器操作注意事项；</a:t>
            </a:r>
            <a:endParaRPr lang="zh-CN" altLang="en-US" dirty="0">
              <a:latin typeface="楷体" panose="02010609060101010101" pitchFamily="49" charset="-122"/>
              <a:ea typeface="楷体" panose="02010609060101010101" pitchFamily="49" charset="-122"/>
            </a:endParaRPr>
          </a:p>
        </p:txBody>
      </p:sp>
      <p:sp>
        <p:nvSpPr>
          <p:cNvPr id="91153" name="矩形 91152"/>
          <p:cNvSpPr/>
          <p:nvPr/>
        </p:nvSpPr>
        <p:spPr>
          <a:xfrm>
            <a:off x="468313" y="3429000"/>
            <a:ext cx="8388350" cy="2041525"/>
          </a:xfrm>
          <a:prstGeom prst="rect">
            <a:avLst/>
          </a:prstGeom>
          <a:noFill/>
          <a:ln w="9525">
            <a:noFill/>
          </a:ln>
        </p:spPr>
        <p:txBody>
          <a:bodyPr>
            <a:spAutoFit/>
          </a:bodyPr>
          <a:p>
            <a:r>
              <a:rPr lang="zh-CN" altLang="en-US" dirty="0">
                <a:solidFill>
                  <a:schemeClr val="hlink"/>
                </a:solidFill>
                <a:latin typeface="楷体" panose="02010609060101010101" pitchFamily="49" charset="-122"/>
                <a:ea typeface="楷体" panose="02010609060101010101" pitchFamily="49" charset="-122"/>
              </a:rPr>
              <a:t>*预习报告</a:t>
            </a:r>
            <a:r>
              <a:rPr lang="zh-CN" altLang="en-US" dirty="0">
                <a:latin typeface="楷体" panose="02010609060101010101" pitchFamily="49" charset="-122"/>
                <a:ea typeface="楷体" panose="02010609060101010101" pitchFamily="49" charset="-122"/>
              </a:rPr>
              <a:t>是实验工作的前期准备，是写给自己参考用的，故要求简单明了</a:t>
            </a:r>
            <a:r>
              <a:rPr lang="en-US" altLang="zh-CN">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实验前应提出本次实验应解决什么问题？准备通过什么实验方法和测量哪些数据才能解决这些问题</a:t>
            </a:r>
            <a:r>
              <a:rPr lang="en-US" altLang="zh-CN">
                <a:latin typeface="楷体" panose="02010609060101010101" pitchFamily="49" charset="-122"/>
                <a:ea typeface="楷体" panose="02010609060101010101" pitchFamily="49" charset="-122"/>
              </a:rPr>
              <a:t>.</a:t>
            </a:r>
            <a:endParaRPr lang="zh-CN" altLang="en-US" dirty="0">
              <a:latin typeface="楷体" panose="02010609060101010101" pitchFamily="49" charset="-122"/>
              <a:ea typeface="楷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02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02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02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11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1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212" grpId="0"/>
      <p:bldP spid="350213" grpId="0"/>
      <p:bldP spid="350229" grpId="0"/>
      <p:bldP spid="91152" grpId="0"/>
      <p:bldP spid="9115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21544" name="组合 321543"/>
          <p:cNvGrpSpPr/>
          <p:nvPr/>
        </p:nvGrpSpPr>
        <p:grpSpPr>
          <a:xfrm>
            <a:off x="0" y="692150"/>
            <a:ext cx="9144000" cy="5443538"/>
            <a:chOff x="0" y="436"/>
            <a:chExt cx="5760" cy="3429"/>
          </a:xfrm>
        </p:grpSpPr>
        <p:grpSp>
          <p:nvGrpSpPr>
            <p:cNvPr id="321542" name="组合 321541"/>
            <p:cNvGrpSpPr/>
            <p:nvPr/>
          </p:nvGrpSpPr>
          <p:grpSpPr>
            <a:xfrm>
              <a:off x="0" y="436"/>
              <a:ext cx="5760" cy="2454"/>
              <a:chOff x="0" y="436"/>
              <a:chExt cx="5760" cy="2454"/>
            </a:xfrm>
          </p:grpSpPr>
          <p:graphicFrame>
            <p:nvGraphicFramePr>
              <p:cNvPr id="321541" name="对象 1"/>
              <p:cNvGraphicFramePr>
                <a:graphicFrameLocks noChangeAspect="1"/>
              </p:cNvGraphicFramePr>
              <p:nvPr/>
            </p:nvGraphicFramePr>
            <p:xfrm>
              <a:off x="3923" y="436"/>
              <a:ext cx="1837" cy="2450"/>
            </p:xfrm>
            <a:graphic>
              <a:graphicData uri="http://schemas.openxmlformats.org/presentationml/2006/ole">
                <mc:AlternateContent xmlns:mc="http://schemas.openxmlformats.org/markup-compatibility/2006">
                  <mc:Choice xmlns:v="urn:schemas-microsoft-com:vml" Requires="v">
                    <p:oleObj spid="_x0000_s3200" name="" r:id="rId1" imgW="5514975" imgH="3657600" progId="PBrush">
                      <p:embed/>
                    </p:oleObj>
                  </mc:Choice>
                  <mc:Fallback>
                    <p:oleObj name="" r:id="rId1" imgW="5514975" imgH="3657600" progId="PBrush">
                      <p:embed/>
                      <p:pic>
                        <p:nvPicPr>
                          <p:cNvPr id="0" name="图片 3199"/>
                          <p:cNvPicPr/>
                          <p:nvPr/>
                        </p:nvPicPr>
                        <p:blipFill>
                          <a:blip r:embed="rId2"/>
                          <a:srcRect l="3922" t="8177" r="5182" b="11635"/>
                          <a:stretch>
                            <a:fillRect/>
                          </a:stretch>
                        </p:blipFill>
                        <p:spPr>
                          <a:xfrm>
                            <a:off x="3923" y="436"/>
                            <a:ext cx="1837" cy="2450"/>
                          </a:xfrm>
                          <a:prstGeom prst="rect">
                            <a:avLst/>
                          </a:prstGeom>
                          <a:noFill/>
                          <a:ln w="38100">
                            <a:noFill/>
                            <a:miter/>
                          </a:ln>
                        </p:spPr>
                      </p:pic>
                    </p:oleObj>
                  </mc:Fallback>
                </mc:AlternateContent>
              </a:graphicData>
            </a:graphic>
          </p:graphicFrame>
          <p:pic>
            <p:nvPicPr>
              <p:cNvPr id="321540" name="Picture 2"/>
              <p:cNvPicPr>
                <a:picLocks noChangeAspect="1"/>
              </p:cNvPicPr>
              <p:nvPr/>
            </p:nvPicPr>
            <p:blipFill>
              <a:blip r:embed="rId3"/>
              <a:stretch>
                <a:fillRect/>
              </a:stretch>
            </p:blipFill>
            <p:spPr>
              <a:xfrm>
                <a:off x="0" y="436"/>
                <a:ext cx="4195" cy="2454"/>
              </a:xfrm>
              <a:prstGeom prst="rect">
                <a:avLst/>
              </a:prstGeom>
              <a:noFill/>
              <a:ln w="9525">
                <a:noFill/>
              </a:ln>
            </p:spPr>
          </p:pic>
        </p:grpSp>
        <p:sp>
          <p:nvSpPr>
            <p:cNvPr id="321543" name="矩形 3"/>
            <p:cNvSpPr/>
            <p:nvPr/>
          </p:nvSpPr>
          <p:spPr>
            <a:xfrm>
              <a:off x="0" y="2886"/>
              <a:ext cx="5760" cy="979"/>
            </a:xfrm>
            <a:prstGeom prst="rect">
              <a:avLst/>
            </a:prstGeom>
            <a:solidFill>
              <a:schemeClr val="bg1"/>
            </a:solidFill>
            <a:ln w="9525">
              <a:noFill/>
            </a:ln>
          </p:spPr>
          <p:txBody>
            <a:bodyPr>
              <a:spAutoFit/>
            </a:bodyPr>
            <a:lstStyle>
              <a:lvl1pPr marL="342900" indent="-342900" algn="l" rtl="0" fontAlgn="base">
                <a:spcBef>
                  <a:spcPct val="20000"/>
                </a:spcBef>
                <a:spcAft>
                  <a:spcPct val="0"/>
                </a:spcAft>
                <a:buChar char="•"/>
                <a:defRPr sz="3200" b="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rgbClr val="FF0000"/>
                  </a:solidFill>
                  <a:latin typeface="楷体" panose="02010609060101010101" pitchFamily="49" charset="-122"/>
                  <a:ea typeface="楷体" panose="02010609060101010101" pitchFamily="49" charset="-122"/>
                </a:rPr>
                <a:t>  </a:t>
              </a:r>
              <a:r>
                <a:rPr lang="zh-CN" altLang="en-US" b="1" dirty="0">
                  <a:solidFill>
                    <a:srgbClr val="FF0000"/>
                  </a:solidFill>
                  <a:latin typeface="楷体" panose="02010609060101010101" pitchFamily="49" charset="-122"/>
                  <a:ea typeface="楷体" panose="02010609060101010101" pitchFamily="49" charset="-122"/>
                </a:rPr>
                <a:t>尽可能多次测量，尽可能测得更多的数据，用到更多的数据全面反映实验结果，提高真实性和可靠性</a:t>
              </a:r>
              <a:r>
                <a:rPr lang="en-US" altLang="zh-CN" b="1">
                  <a:solidFill>
                    <a:srgbClr val="FF0000"/>
                  </a:solidFill>
                  <a:latin typeface="楷体" panose="02010609060101010101" pitchFamily="49" charset="-122"/>
                  <a:ea typeface="楷体" panose="02010609060101010101" pitchFamily="49" charset="-122"/>
                </a:rPr>
                <a:t>.</a:t>
              </a:r>
              <a:endParaRPr lang="en-US" altLang="zh-CN" b="1">
                <a:solidFill>
                  <a:srgbClr val="FF0000"/>
                </a:solidFill>
                <a:latin typeface="楷体" panose="02010609060101010101" pitchFamily="49" charset="-122"/>
                <a:ea typeface="楷体" panose="02010609060101010101" pitchFamily="49" charset="-122"/>
              </a:endParaRPr>
            </a:p>
          </p:txBody>
        </p:sp>
      </p:gr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23593" name="组合 323592"/>
          <p:cNvGrpSpPr/>
          <p:nvPr/>
        </p:nvGrpSpPr>
        <p:grpSpPr>
          <a:xfrm>
            <a:off x="574675" y="1017588"/>
            <a:ext cx="8569325" cy="5580062"/>
            <a:chOff x="362" y="805"/>
            <a:chExt cx="5398" cy="3515"/>
          </a:xfrm>
        </p:grpSpPr>
        <p:pic>
          <p:nvPicPr>
            <p:cNvPr id="323589" name="Picture 2"/>
            <p:cNvPicPr>
              <a:picLocks noChangeAspect="1"/>
            </p:cNvPicPr>
            <p:nvPr/>
          </p:nvPicPr>
          <p:blipFill>
            <a:blip r:embed="rId1"/>
            <a:stretch>
              <a:fillRect/>
            </a:stretch>
          </p:blipFill>
          <p:spPr>
            <a:xfrm>
              <a:off x="407" y="1519"/>
              <a:ext cx="2812" cy="2801"/>
            </a:xfrm>
            <a:prstGeom prst="rect">
              <a:avLst/>
            </a:prstGeom>
            <a:noFill/>
            <a:ln w="9525">
              <a:noFill/>
            </a:ln>
          </p:spPr>
        </p:pic>
        <p:pic>
          <p:nvPicPr>
            <p:cNvPr id="323590" name="Picture 3"/>
            <p:cNvPicPr>
              <a:picLocks noChangeAspect="1"/>
            </p:cNvPicPr>
            <p:nvPr/>
          </p:nvPicPr>
          <p:blipFill>
            <a:blip r:embed="rId2"/>
            <a:stretch>
              <a:fillRect/>
            </a:stretch>
          </p:blipFill>
          <p:spPr>
            <a:xfrm>
              <a:off x="362" y="805"/>
              <a:ext cx="5398" cy="690"/>
            </a:xfrm>
            <a:prstGeom prst="rect">
              <a:avLst/>
            </a:prstGeom>
            <a:noFill/>
            <a:ln w="9525">
              <a:noFill/>
            </a:ln>
          </p:spPr>
        </p:pic>
        <p:sp>
          <p:nvSpPr>
            <p:cNvPr id="323591" name="矩形 1"/>
            <p:cNvSpPr/>
            <p:nvPr/>
          </p:nvSpPr>
          <p:spPr>
            <a:xfrm>
              <a:off x="3310" y="1791"/>
              <a:ext cx="2109" cy="1852"/>
            </a:xfrm>
            <a:prstGeom prst="rect">
              <a:avLst/>
            </a:prstGeom>
            <a:noFill/>
            <a:ln w="9525">
              <a:noFill/>
            </a:ln>
          </p:spPr>
          <p:txBody>
            <a:bodyPr>
              <a:spAutoFit/>
            </a:bodyPr>
            <a:lstStyle>
              <a:lvl1pPr marL="342900" indent="-342900" algn="l" rtl="0" fontAlgn="base">
                <a:spcBef>
                  <a:spcPct val="20000"/>
                </a:spcBef>
                <a:spcAft>
                  <a:spcPct val="0"/>
                </a:spcAft>
                <a:buChar char="•"/>
                <a:defRPr sz="3200" b="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stStyle>
            <a:p>
              <a:pPr marL="0" lvl="0" indent="0" eaLnBrk="1" hangingPunct="1">
                <a:lnSpc>
                  <a:spcPct val="130000"/>
                </a:lnSpc>
                <a:spcBef>
                  <a:spcPct val="0"/>
                </a:spcBef>
                <a:buNone/>
              </a:pPr>
              <a:r>
                <a:rPr lang="zh-CN" altLang="en-US" sz="2400" b="1" dirty="0">
                  <a:solidFill>
                    <a:schemeClr val="hlink"/>
                  </a:solidFill>
                </a:rPr>
                <a:t>尽可能用图像的方法展示或求解实验结果，既能反映测量值，也能反映支配测量值的数据变化关系，反映实验过程，反映变化趋势</a:t>
              </a:r>
              <a:r>
                <a:rPr lang="en-US" altLang="zh-CN" sz="2400" b="1">
                  <a:solidFill>
                    <a:schemeClr val="hlink"/>
                  </a:solidFill>
                </a:rPr>
                <a:t>.</a:t>
              </a:r>
              <a:endParaRPr lang="en-US" altLang="zh-CN" sz="2400" b="1">
                <a:solidFill>
                  <a:schemeClr val="hlink"/>
                </a:solidFill>
              </a:endParaRPr>
            </a:p>
          </p:txBody>
        </p:sp>
      </p:grpSp>
      <p:sp>
        <p:nvSpPr>
          <p:cNvPr id="323592" name="矩形 323591"/>
          <p:cNvSpPr/>
          <p:nvPr/>
        </p:nvSpPr>
        <p:spPr>
          <a:xfrm>
            <a:off x="611188" y="333375"/>
            <a:ext cx="7935912" cy="579438"/>
          </a:xfrm>
          <a:prstGeom prst="rect">
            <a:avLst/>
          </a:prstGeom>
          <a:noFill/>
          <a:ln w="9525">
            <a:noFill/>
          </a:ln>
        </p:spPr>
        <p:txBody>
          <a:bodyPr wrap="none" anchor="t" anchorCtr="0">
            <a:spAutoFit/>
          </a:bodyPr>
          <a:p>
            <a:r>
              <a:rPr lang="zh-CN" altLang="en-US" dirty="0">
                <a:solidFill>
                  <a:schemeClr val="hlink"/>
                </a:solidFill>
                <a:latin typeface="楷体_GB2312" charset="-122"/>
                <a:ea typeface="楷体" panose="02010609060101010101" pitchFamily="49" charset="-122"/>
              </a:rPr>
              <a:t>图示结果法</a:t>
            </a:r>
            <a:r>
              <a:rPr lang="zh-CN" altLang="en-US" dirty="0">
                <a:solidFill>
                  <a:srgbClr val="000000"/>
                </a:solidFill>
                <a:latin typeface="楷体_GB2312" charset="-122"/>
                <a:ea typeface="楷体" panose="02010609060101010101" pitchFamily="49" charset="-122"/>
              </a:rPr>
              <a:t>：追求生动、丰富展现实验结果</a:t>
            </a:r>
            <a:endParaRPr lang="zh-CN" altLang="en-US" dirty="0">
              <a:solidFill>
                <a:srgbClr val="000000"/>
              </a:solidFill>
              <a:latin typeface="楷体_GB2312" charset="-122"/>
              <a:ea typeface="楷体" panose="02010609060101010101" pitchFamily="49" charset="-122"/>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85" name="矩形 1"/>
          <p:cNvSpPr/>
          <p:nvPr/>
        </p:nvSpPr>
        <p:spPr>
          <a:xfrm>
            <a:off x="468313" y="5589588"/>
            <a:ext cx="8675687" cy="1187450"/>
          </a:xfrm>
          <a:prstGeom prst="rect">
            <a:avLst/>
          </a:prstGeom>
          <a:solidFill>
            <a:schemeClr val="bg1"/>
          </a:solidFill>
          <a:ln w="9525">
            <a:noFill/>
          </a:ln>
        </p:spPr>
        <p:txBody>
          <a:bodyPr>
            <a:spAutoFit/>
          </a:bodyPr>
          <a:lstStyle>
            <a:lvl1pPr marL="342900" indent="-342900" algn="l" rtl="0" fontAlgn="base">
              <a:spcBef>
                <a:spcPct val="20000"/>
              </a:spcBef>
              <a:spcAft>
                <a:spcPct val="0"/>
              </a:spcAft>
              <a:buChar char="•"/>
              <a:defRPr sz="3200" b="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400" b="1" dirty="0">
                <a:solidFill>
                  <a:schemeClr val="hlink"/>
                </a:solidFill>
              </a:rPr>
              <a:t>把物理实验装置看作一个系统，输入和输出的关系，反映了这个系统的物理特性或本质</a:t>
            </a:r>
            <a:r>
              <a:rPr lang="en-US" altLang="zh-CN" sz="2400" b="1">
                <a:solidFill>
                  <a:schemeClr val="hlink"/>
                </a:solidFill>
              </a:rPr>
              <a:t>.</a:t>
            </a:r>
            <a:r>
              <a:rPr lang="zh-CN" altLang="en-US" sz="2400" b="1" dirty="0">
                <a:solidFill>
                  <a:schemeClr val="hlink"/>
                </a:solidFill>
              </a:rPr>
              <a:t>应用输入输出数据绘图构建函数关系，可以透视系统的物理本质</a:t>
            </a:r>
            <a:r>
              <a:rPr lang="en-US" altLang="zh-CN" sz="2400" b="1">
                <a:solidFill>
                  <a:schemeClr val="hlink"/>
                </a:solidFill>
              </a:rPr>
              <a:t>.</a:t>
            </a:r>
            <a:endParaRPr lang="en-US" altLang="zh-CN" sz="2400" b="1">
              <a:solidFill>
                <a:schemeClr val="hlink"/>
              </a:solidFill>
            </a:endParaRPr>
          </a:p>
        </p:txBody>
      </p:sp>
      <p:pic>
        <p:nvPicPr>
          <p:cNvPr id="10" name="Picture 4"/>
          <p:cNvPicPr>
            <a:picLocks noChangeAspect="1"/>
          </p:cNvPicPr>
          <p:nvPr/>
        </p:nvPicPr>
        <p:blipFill>
          <a:blip r:embed="rId1">
            <a:lum contrast="18000"/>
          </a:blip>
          <a:stretch>
            <a:fillRect/>
          </a:stretch>
        </p:blipFill>
        <p:spPr>
          <a:xfrm>
            <a:off x="395288" y="908050"/>
            <a:ext cx="5184775" cy="2411413"/>
          </a:xfrm>
          <a:prstGeom prst="rect">
            <a:avLst/>
          </a:prstGeom>
          <a:solidFill>
            <a:srgbClr val="000000"/>
          </a:solidFill>
          <a:ln w="9525">
            <a:noFill/>
          </a:ln>
        </p:spPr>
      </p:pic>
      <p:grpSp>
        <p:nvGrpSpPr>
          <p:cNvPr id="9" name="组合 8"/>
          <p:cNvGrpSpPr/>
          <p:nvPr/>
        </p:nvGrpSpPr>
        <p:grpSpPr>
          <a:xfrm>
            <a:off x="395288" y="3284538"/>
            <a:ext cx="4681537" cy="2305050"/>
            <a:chOff x="242019" y="3864354"/>
            <a:chExt cx="4061223" cy="1952625"/>
          </a:xfrm>
        </p:grpSpPr>
        <p:pic>
          <p:nvPicPr>
            <p:cNvPr id="327688" name="Picture 3"/>
            <p:cNvPicPr>
              <a:picLocks noChangeAspect="1"/>
            </p:cNvPicPr>
            <p:nvPr/>
          </p:nvPicPr>
          <p:blipFill>
            <a:blip r:embed="rId2"/>
            <a:stretch>
              <a:fillRect/>
            </a:stretch>
          </p:blipFill>
          <p:spPr>
            <a:xfrm>
              <a:off x="1907704" y="3864354"/>
              <a:ext cx="2395538" cy="1952625"/>
            </a:xfrm>
            <a:prstGeom prst="rect">
              <a:avLst/>
            </a:prstGeom>
            <a:noFill/>
            <a:ln w="9525">
              <a:noFill/>
            </a:ln>
          </p:spPr>
        </p:pic>
        <p:pic>
          <p:nvPicPr>
            <p:cNvPr id="327689" name="Picture 6"/>
            <p:cNvPicPr>
              <a:picLocks noChangeAspect="1"/>
            </p:cNvPicPr>
            <p:nvPr/>
          </p:nvPicPr>
          <p:blipFill>
            <a:blip r:embed="rId3"/>
            <a:stretch>
              <a:fillRect/>
            </a:stretch>
          </p:blipFill>
          <p:spPr>
            <a:xfrm>
              <a:off x="242019" y="4985233"/>
              <a:ext cx="1133475" cy="581025"/>
            </a:xfrm>
            <a:prstGeom prst="rect">
              <a:avLst/>
            </a:prstGeom>
            <a:noFill/>
            <a:ln w="9525">
              <a:noFill/>
            </a:ln>
          </p:spPr>
        </p:pic>
        <p:pic>
          <p:nvPicPr>
            <p:cNvPr id="327690" name="Picture 7"/>
            <p:cNvPicPr>
              <a:picLocks noChangeAspect="1"/>
            </p:cNvPicPr>
            <p:nvPr/>
          </p:nvPicPr>
          <p:blipFill>
            <a:blip r:embed="rId4"/>
            <a:stretch>
              <a:fillRect/>
            </a:stretch>
          </p:blipFill>
          <p:spPr>
            <a:xfrm>
              <a:off x="761310" y="4140658"/>
              <a:ext cx="479950" cy="466978"/>
            </a:xfrm>
            <a:prstGeom prst="rect">
              <a:avLst/>
            </a:prstGeom>
            <a:noFill/>
            <a:ln w="9525">
              <a:noFill/>
            </a:ln>
          </p:spPr>
        </p:pic>
        <p:sp>
          <p:nvSpPr>
            <p:cNvPr id="4" name="右箭头 3"/>
            <p:cNvSpPr/>
            <p:nvPr/>
          </p:nvSpPr>
          <p:spPr>
            <a:xfrm>
              <a:off x="1332313" y="4258054"/>
              <a:ext cx="431674" cy="2333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右箭头 4"/>
            <p:cNvSpPr/>
            <p:nvPr/>
          </p:nvSpPr>
          <p:spPr>
            <a:xfrm>
              <a:off x="1438643" y="5180392"/>
              <a:ext cx="360257" cy="19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6" name="矩形 5"/>
          <p:cNvSpPr/>
          <p:nvPr/>
        </p:nvSpPr>
        <p:spPr>
          <a:xfrm>
            <a:off x="5111750" y="3638550"/>
            <a:ext cx="4032250" cy="366713"/>
          </a:xfrm>
          <a:prstGeom prst="rect">
            <a:avLst/>
          </a:prstGeom>
          <a:noFill/>
          <a:ln w="9525">
            <a:noFill/>
          </a:ln>
        </p:spPr>
        <p:txBody>
          <a:bodyPr wrap="none">
            <a:spAutoFit/>
          </a:bodyPr>
          <a:lstStyle>
            <a:lvl1pPr marL="342900" indent="-342900" algn="l" rtl="0" fontAlgn="base">
              <a:spcBef>
                <a:spcPct val="20000"/>
              </a:spcBef>
              <a:spcAft>
                <a:spcPct val="0"/>
              </a:spcAft>
              <a:buChar char="•"/>
              <a:defRPr sz="3200" b="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1800" b="1" dirty="0">
                <a:solidFill>
                  <a:srgbClr val="FF0000"/>
                </a:solidFill>
              </a:rPr>
              <a:t>分析磁感应强度</a:t>
            </a:r>
            <a:r>
              <a:rPr lang="en-US" altLang="zh-CN" sz="1800" b="1">
                <a:solidFill>
                  <a:srgbClr val="FF0000"/>
                </a:solidFill>
              </a:rPr>
              <a:t>B</a:t>
            </a:r>
            <a:r>
              <a:rPr lang="zh-CN" altLang="en-US" sz="1800" b="1" dirty="0">
                <a:solidFill>
                  <a:srgbClr val="FF0000"/>
                </a:solidFill>
              </a:rPr>
              <a:t>与磁偏转角的关系？</a:t>
            </a:r>
            <a:endParaRPr lang="zh-CN" altLang="en-US" sz="1800" b="1" dirty="0">
              <a:solidFill>
                <a:srgbClr val="FF0000"/>
              </a:solidFill>
            </a:endParaRPr>
          </a:p>
        </p:txBody>
      </p:sp>
      <p:grpSp>
        <p:nvGrpSpPr>
          <p:cNvPr id="8" name="组合 7"/>
          <p:cNvGrpSpPr/>
          <p:nvPr/>
        </p:nvGrpSpPr>
        <p:grpSpPr>
          <a:xfrm>
            <a:off x="5218113" y="4375150"/>
            <a:ext cx="3457575" cy="998538"/>
            <a:chOff x="4860031" y="4931043"/>
            <a:chExt cx="3456385" cy="999011"/>
          </a:xfrm>
        </p:grpSpPr>
        <p:pic>
          <p:nvPicPr>
            <p:cNvPr id="327695" name="Picture 10"/>
            <p:cNvPicPr>
              <a:picLocks noChangeAspect="1"/>
            </p:cNvPicPr>
            <p:nvPr/>
          </p:nvPicPr>
          <p:blipFill>
            <a:blip r:embed="rId5"/>
            <a:stretch>
              <a:fillRect/>
            </a:stretch>
          </p:blipFill>
          <p:spPr>
            <a:xfrm>
              <a:off x="7380312" y="4931043"/>
              <a:ext cx="876300" cy="533400"/>
            </a:xfrm>
            <a:prstGeom prst="rect">
              <a:avLst/>
            </a:prstGeom>
            <a:noFill/>
            <a:ln w="9525">
              <a:noFill/>
            </a:ln>
          </p:spPr>
        </p:pic>
        <p:sp>
          <p:nvSpPr>
            <p:cNvPr id="327696" name="矩形 6"/>
            <p:cNvSpPr/>
            <p:nvPr/>
          </p:nvSpPr>
          <p:spPr>
            <a:xfrm>
              <a:off x="4860031" y="5013632"/>
              <a:ext cx="3456385" cy="916422"/>
            </a:xfrm>
            <a:prstGeom prst="rect">
              <a:avLst/>
            </a:prstGeom>
            <a:noFill/>
            <a:ln w="9525">
              <a:noFill/>
            </a:ln>
          </p:spPr>
          <p:txBody>
            <a:bodyPr>
              <a:spAutoFit/>
            </a:bodyPr>
            <a:lstStyle>
              <a:lvl1pPr marL="342900" indent="-342900" algn="l" rtl="0" fontAlgn="base">
                <a:spcBef>
                  <a:spcPct val="20000"/>
                </a:spcBef>
                <a:spcAft>
                  <a:spcPct val="0"/>
                </a:spcAft>
                <a:buChar char="•"/>
                <a:defRPr sz="3200" b="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1800" b="1" dirty="0">
                  <a:solidFill>
                    <a:srgbClr val="FF0000"/>
                  </a:solidFill>
                </a:rPr>
                <a:t>只要从信号曲线中，找出</a:t>
              </a:r>
              <a:endParaRPr lang="en-US" altLang="zh-CN" sz="1800" b="1">
                <a:solidFill>
                  <a:srgbClr val="FF0000"/>
                </a:solidFill>
              </a:endParaRPr>
            </a:p>
            <a:p>
              <a:pPr marL="0" lvl="0" indent="0" eaLnBrk="1" hangingPunct="1">
                <a:spcBef>
                  <a:spcPct val="0"/>
                </a:spcBef>
                <a:buNone/>
              </a:pPr>
              <a:r>
                <a:rPr lang="zh-CN" altLang="en-US" sz="1800" b="1" dirty="0">
                  <a:solidFill>
                    <a:srgbClr val="FF0000"/>
                  </a:solidFill>
                </a:rPr>
                <a:t>的对应关系，绘出图形，再做数学拟合找到两者关系</a:t>
              </a:r>
              <a:r>
                <a:rPr lang="en-US" altLang="zh-CN" sz="1800" b="1">
                  <a:solidFill>
                    <a:srgbClr val="FF0000"/>
                  </a:solidFill>
                </a:rPr>
                <a:t>.</a:t>
              </a:r>
              <a:endParaRPr lang="en-US" altLang="zh-CN" sz="1800" b="1">
                <a:solidFill>
                  <a:srgbClr val="0000FF"/>
                </a:solidFill>
              </a:endParaRPr>
            </a:p>
          </p:txBody>
        </p:sp>
      </p:grpSp>
      <p:pic>
        <p:nvPicPr>
          <p:cNvPr id="23" name="Picture 8"/>
          <p:cNvPicPr>
            <a:picLocks noChangeAspect="1"/>
          </p:cNvPicPr>
          <p:nvPr/>
        </p:nvPicPr>
        <p:blipFill>
          <a:blip r:embed="rId6"/>
          <a:stretch>
            <a:fillRect/>
          </a:stretch>
        </p:blipFill>
        <p:spPr>
          <a:xfrm>
            <a:off x="5580063" y="908050"/>
            <a:ext cx="3563937" cy="2387600"/>
          </a:xfrm>
          <a:prstGeom prst="rect">
            <a:avLst/>
          </a:prstGeom>
          <a:noFill/>
          <a:ln w="9525">
            <a:noFill/>
          </a:ln>
        </p:spPr>
      </p:pic>
      <p:sp>
        <p:nvSpPr>
          <p:cNvPr id="327698" name="矩形 327697"/>
          <p:cNvSpPr/>
          <p:nvPr/>
        </p:nvSpPr>
        <p:spPr>
          <a:xfrm>
            <a:off x="392113" y="260350"/>
            <a:ext cx="8343900" cy="579438"/>
          </a:xfrm>
          <a:prstGeom prst="rect">
            <a:avLst/>
          </a:prstGeom>
          <a:noFill/>
          <a:ln w="9525">
            <a:noFill/>
          </a:ln>
        </p:spPr>
        <p:txBody>
          <a:bodyPr wrap="none" anchor="t" anchorCtr="0">
            <a:spAutoFit/>
          </a:bodyPr>
          <a:p>
            <a:r>
              <a:rPr lang="zh-CN" altLang="en-US" dirty="0">
                <a:solidFill>
                  <a:schemeClr val="hlink"/>
                </a:solidFill>
                <a:latin typeface="楷体_GB2312" charset="-122"/>
                <a:ea typeface="楷体" panose="02010609060101010101" pitchFamily="49" charset="-122"/>
              </a:rPr>
              <a:t>数学拟合法</a:t>
            </a:r>
            <a:r>
              <a:rPr lang="zh-CN" altLang="en-US" dirty="0">
                <a:solidFill>
                  <a:srgbClr val="000000"/>
                </a:solidFill>
                <a:latin typeface="楷体_GB2312" charset="-122"/>
                <a:ea typeface="楷体" panose="02010609060101010101" pitchFamily="49" charset="-122"/>
              </a:rPr>
              <a:t>：应用数量变化关系透视物理本质</a:t>
            </a:r>
            <a:endParaRPr lang="zh-CN" altLang="en-US" dirty="0">
              <a:solidFill>
                <a:srgbClr val="000000"/>
              </a:solidFill>
              <a:latin typeface="楷体_GB2312"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1+#ppt_w/2"/>
                                          </p:val>
                                        </p:tav>
                                        <p:tav tm="100000">
                                          <p:val>
                                            <p:strVal val="#ppt_x"/>
                                          </p:val>
                                        </p:tav>
                                      </p:tavLst>
                                    </p:anim>
                                    <p:anim calcmode="lin" valueType="num">
                                      <p:cBhvr additive="base">
                                        <p:cTn id="14"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inVertical)">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arn(inVertical)">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down)">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grpId="0" nodeType="clickEffect">
                                  <p:stCondLst>
                                    <p:cond delay="0"/>
                                  </p:stCondLst>
                                  <p:childTnLst>
                                    <p:set>
                                      <p:cBhvr>
                                        <p:cTn id="33" dur="1" fill="hold">
                                          <p:stCondLst>
                                            <p:cond delay="0"/>
                                          </p:stCondLst>
                                        </p:cTn>
                                        <p:tgtEl>
                                          <p:spTgt spid="327685"/>
                                        </p:tgtEl>
                                        <p:attrNameLst>
                                          <p:attrName>style.visibility</p:attrName>
                                        </p:attrNameLst>
                                      </p:cBhvr>
                                      <p:to>
                                        <p:strVal val="visible"/>
                                      </p:to>
                                    </p:set>
                                    <p:anim calcmode="lin" valueType="num">
                                      <p:cBhvr additive="base">
                                        <p:cTn id="34" dur="500" fill="hold"/>
                                        <p:tgtEl>
                                          <p:spTgt spid="327685"/>
                                        </p:tgtEl>
                                        <p:attrNameLst>
                                          <p:attrName>ppt_x</p:attrName>
                                        </p:attrNameLst>
                                      </p:cBhvr>
                                      <p:tavLst>
                                        <p:tav tm="0">
                                          <p:val>
                                            <p:strVal val="1+#ppt_w/2"/>
                                          </p:val>
                                        </p:tav>
                                        <p:tav tm="100000">
                                          <p:val>
                                            <p:strVal val="#ppt_x"/>
                                          </p:val>
                                        </p:tav>
                                      </p:tavLst>
                                    </p:anim>
                                    <p:anim calcmode="lin" valueType="num">
                                      <p:cBhvr additive="base">
                                        <p:cTn id="35" dur="500" fill="hold"/>
                                        <p:tgtEl>
                                          <p:spTgt spid="32768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685" grpId="0" animBg="1"/>
      <p:bldP spid="6"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29739" name="组合 329738"/>
          <p:cNvGrpSpPr/>
          <p:nvPr/>
        </p:nvGrpSpPr>
        <p:grpSpPr>
          <a:xfrm>
            <a:off x="611188" y="765175"/>
            <a:ext cx="8532812" cy="5972175"/>
            <a:chOff x="385" y="482"/>
            <a:chExt cx="5375" cy="3762"/>
          </a:xfrm>
        </p:grpSpPr>
        <p:sp>
          <p:nvSpPr>
            <p:cNvPr id="329733" name="矩形 1"/>
            <p:cNvSpPr/>
            <p:nvPr/>
          </p:nvSpPr>
          <p:spPr>
            <a:xfrm>
              <a:off x="3288" y="2691"/>
              <a:ext cx="2472" cy="1553"/>
            </a:xfrm>
            <a:prstGeom prst="rect">
              <a:avLst/>
            </a:prstGeom>
            <a:solidFill>
              <a:schemeClr val="bg1"/>
            </a:solidFill>
            <a:ln w="9525">
              <a:noFill/>
            </a:ln>
          </p:spPr>
          <p:txBody>
            <a:bodyPr>
              <a:spAutoFit/>
            </a:bodyPr>
            <a:lstStyle>
              <a:lvl1pPr marL="342900" indent="-342900" algn="l" rtl="0" fontAlgn="base">
                <a:spcBef>
                  <a:spcPct val="20000"/>
                </a:spcBef>
                <a:spcAft>
                  <a:spcPct val="0"/>
                </a:spcAft>
                <a:buChar char="•"/>
                <a:defRPr sz="3200" b="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stStyle>
            <a:p>
              <a:pPr marL="0" lvl="0" indent="0" eaLnBrk="1" hangingPunct="1">
                <a:lnSpc>
                  <a:spcPct val="130000"/>
                </a:lnSpc>
                <a:spcBef>
                  <a:spcPct val="0"/>
                </a:spcBef>
                <a:buNone/>
              </a:pPr>
              <a:r>
                <a:rPr lang="zh-CN" altLang="en-US" sz="2400" b="1" dirty="0">
                  <a:solidFill>
                    <a:schemeClr val="hlink"/>
                  </a:solidFill>
                </a:rPr>
                <a:t>把物理实验装置看作一个系统，在确定的输入和输出关系中，改变输入变量，记录输出变量，再带入系统关系式，求解未知量</a:t>
              </a:r>
              <a:r>
                <a:rPr lang="en-US" altLang="zh-CN" sz="2400" b="1">
                  <a:solidFill>
                    <a:schemeClr val="hlink"/>
                  </a:solidFill>
                </a:rPr>
                <a:t>.</a:t>
              </a:r>
              <a:endParaRPr lang="en-US" altLang="zh-CN" sz="2400" b="1">
                <a:solidFill>
                  <a:schemeClr val="hlink"/>
                </a:solidFill>
              </a:endParaRPr>
            </a:p>
          </p:txBody>
        </p:sp>
        <p:pic>
          <p:nvPicPr>
            <p:cNvPr id="72706" name="Picture 2"/>
            <p:cNvPicPr>
              <a:picLocks noChangeAspect="1"/>
            </p:cNvPicPr>
            <p:nvPr/>
          </p:nvPicPr>
          <p:blipFill>
            <a:blip r:embed="rId1"/>
            <a:stretch>
              <a:fillRect/>
            </a:stretch>
          </p:blipFill>
          <p:spPr>
            <a:xfrm>
              <a:off x="431" y="482"/>
              <a:ext cx="5329" cy="2160"/>
            </a:xfrm>
            <a:prstGeom prst="rect">
              <a:avLst/>
            </a:prstGeom>
            <a:noFill/>
            <a:ln w="9525">
              <a:noFill/>
            </a:ln>
          </p:spPr>
        </p:pic>
        <p:pic>
          <p:nvPicPr>
            <p:cNvPr id="72707" name="Picture 3"/>
            <p:cNvPicPr>
              <a:picLocks noChangeAspect="1"/>
            </p:cNvPicPr>
            <p:nvPr/>
          </p:nvPicPr>
          <p:blipFill>
            <a:blip r:embed="rId2"/>
            <a:stretch>
              <a:fillRect/>
            </a:stretch>
          </p:blipFill>
          <p:spPr>
            <a:xfrm>
              <a:off x="385" y="2659"/>
              <a:ext cx="2858" cy="1584"/>
            </a:xfrm>
            <a:prstGeom prst="rect">
              <a:avLst/>
            </a:prstGeom>
            <a:noFill/>
            <a:ln w="9525">
              <a:noFill/>
            </a:ln>
          </p:spPr>
        </p:pic>
      </p:grpSp>
      <p:sp>
        <p:nvSpPr>
          <p:cNvPr id="329737" name="矩形 329736"/>
          <p:cNvSpPr/>
          <p:nvPr/>
        </p:nvSpPr>
        <p:spPr>
          <a:xfrm>
            <a:off x="684213" y="260350"/>
            <a:ext cx="6303962" cy="579438"/>
          </a:xfrm>
          <a:prstGeom prst="rect">
            <a:avLst/>
          </a:prstGeom>
          <a:noFill/>
          <a:ln w="9525">
            <a:noFill/>
          </a:ln>
        </p:spPr>
        <p:txBody>
          <a:bodyPr wrap="none" anchor="t" anchorCtr="0">
            <a:spAutoFit/>
          </a:bodyPr>
          <a:p>
            <a:r>
              <a:rPr lang="zh-CN" altLang="en-US" dirty="0">
                <a:solidFill>
                  <a:schemeClr val="hlink"/>
                </a:solidFill>
                <a:latin typeface="楷体_GB2312" charset="-122"/>
                <a:ea typeface="楷体" panose="02010609060101010101" pitchFamily="49" charset="-122"/>
              </a:rPr>
              <a:t>列举变量法</a:t>
            </a:r>
            <a:r>
              <a:rPr lang="zh-CN" altLang="en-US" dirty="0">
                <a:solidFill>
                  <a:srgbClr val="000000"/>
                </a:solidFill>
                <a:latin typeface="楷体_GB2312" charset="-122"/>
                <a:ea typeface="楷体" panose="02010609060101010101" pitchFamily="49" charset="-122"/>
              </a:rPr>
              <a:t>：穷举变量，探求未知</a:t>
            </a:r>
            <a:endParaRPr lang="zh-CN" altLang="en-US" dirty="0">
              <a:solidFill>
                <a:srgbClr val="000000"/>
              </a:solidFill>
              <a:latin typeface="楷体_GB2312" charset="-122"/>
              <a:ea typeface="楷体" panose="02010609060101010101" pitchFamily="49" charset="-122"/>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31792" name="组合 331791"/>
          <p:cNvGrpSpPr/>
          <p:nvPr/>
        </p:nvGrpSpPr>
        <p:grpSpPr>
          <a:xfrm>
            <a:off x="827088" y="-26987"/>
            <a:ext cx="8316912" cy="6884987"/>
            <a:chOff x="521" y="-17"/>
            <a:chExt cx="5239" cy="4337"/>
          </a:xfrm>
        </p:grpSpPr>
        <p:pic>
          <p:nvPicPr>
            <p:cNvPr id="331789" name="图片 331788" descr="t018bea49ba11b77ef3"/>
            <p:cNvPicPr>
              <a:picLocks noChangeAspect="1"/>
            </p:cNvPicPr>
            <p:nvPr/>
          </p:nvPicPr>
          <p:blipFill>
            <a:blip r:embed="rId1"/>
            <a:stretch>
              <a:fillRect/>
            </a:stretch>
          </p:blipFill>
          <p:spPr>
            <a:xfrm>
              <a:off x="521" y="-17"/>
              <a:ext cx="5239" cy="2620"/>
            </a:xfrm>
            <a:prstGeom prst="rect">
              <a:avLst/>
            </a:prstGeom>
            <a:noFill/>
            <a:ln w="9525">
              <a:noFill/>
            </a:ln>
          </p:spPr>
        </p:pic>
        <p:grpSp>
          <p:nvGrpSpPr>
            <p:cNvPr id="331790" name="组合 331789"/>
            <p:cNvGrpSpPr/>
            <p:nvPr/>
          </p:nvGrpSpPr>
          <p:grpSpPr>
            <a:xfrm>
              <a:off x="521" y="2586"/>
              <a:ext cx="5239" cy="1734"/>
              <a:chOff x="521" y="2586"/>
              <a:chExt cx="5239" cy="1734"/>
            </a:xfrm>
          </p:grpSpPr>
          <p:pic>
            <p:nvPicPr>
              <p:cNvPr id="331783" name="Picture 9" descr="https://timgsa.baidu.com/timg?image&amp;quality=80&amp;size=b10000_10000&amp;sec=1497698556&amp;di=56c22c6eaa2fdda033d03649fcf883d0&amp;src=http://s11.sinaimg.cn/bmiddle/5d9816afg7c40460a844a&amp;690"/>
              <p:cNvPicPr>
                <a:picLocks noChangeAspect="1"/>
              </p:cNvPicPr>
              <p:nvPr/>
            </p:nvPicPr>
            <p:blipFill>
              <a:blip r:embed="rId2"/>
              <a:stretch>
                <a:fillRect/>
              </a:stretch>
            </p:blipFill>
            <p:spPr>
              <a:xfrm>
                <a:off x="2608" y="2586"/>
                <a:ext cx="3152" cy="1706"/>
              </a:xfrm>
              <a:prstGeom prst="rect">
                <a:avLst/>
              </a:prstGeom>
              <a:noFill/>
              <a:ln w="9525">
                <a:noFill/>
              </a:ln>
            </p:spPr>
          </p:pic>
          <p:pic>
            <p:nvPicPr>
              <p:cNvPr id="331782" name="Picture 7" descr="https://imgsa.baidu.com/baike/crop%3D0%2C12%2C500%2C330%3Bc0%3Dbaike80%2C5%2C5%2C80%2C26/sign=943e8adc07b30f2421d5b643f5a5fd72/3812b31bb051f81969af22f7d2b44aed2f73e781.jpg"/>
              <p:cNvPicPr>
                <a:picLocks noChangeAspect="1"/>
              </p:cNvPicPr>
              <p:nvPr/>
            </p:nvPicPr>
            <p:blipFill>
              <a:blip r:embed="rId3"/>
              <a:stretch>
                <a:fillRect/>
              </a:stretch>
            </p:blipFill>
            <p:spPr>
              <a:xfrm>
                <a:off x="521" y="2644"/>
                <a:ext cx="2540" cy="1676"/>
              </a:xfrm>
              <a:prstGeom prst="rect">
                <a:avLst/>
              </a:prstGeom>
              <a:noFill/>
              <a:ln w="9525">
                <a:noFill/>
              </a:ln>
            </p:spPr>
          </p:pic>
        </p:grpSp>
        <p:sp>
          <p:nvSpPr>
            <p:cNvPr id="331787" name="矩形 331786"/>
            <p:cNvSpPr/>
            <p:nvPr/>
          </p:nvSpPr>
          <p:spPr>
            <a:xfrm>
              <a:off x="521" y="185"/>
              <a:ext cx="3011" cy="288"/>
            </a:xfrm>
            <a:prstGeom prst="rect">
              <a:avLst/>
            </a:prstGeom>
            <a:solidFill>
              <a:schemeClr val="bg1"/>
            </a:solidFill>
            <a:ln w="9525">
              <a:noFill/>
            </a:ln>
          </p:spPr>
          <p:txBody>
            <a:bodyPr wrap="none" anchor="t" anchorCtr="0">
              <a:spAutoFit/>
            </a:bodyPr>
            <a:p>
              <a:r>
                <a:rPr lang="zh-CN" altLang="en-US" sz="2400" dirty="0">
                  <a:solidFill>
                    <a:schemeClr val="hlink"/>
                  </a:solidFill>
                  <a:latin typeface="楷体_GB2312" charset="-122"/>
                  <a:ea typeface="楷体" panose="02010609060101010101" pitchFamily="49" charset="-122"/>
                </a:rPr>
                <a:t>传感转换法</a:t>
              </a:r>
              <a:r>
                <a:rPr lang="zh-CN" altLang="en-US" sz="2400" dirty="0">
                  <a:solidFill>
                    <a:srgbClr val="000000"/>
                  </a:solidFill>
                  <a:latin typeface="楷体_GB2312" charset="-122"/>
                  <a:ea typeface="楷体" panose="02010609060101010101" pitchFamily="49" charset="-122"/>
                </a:rPr>
                <a:t>：变量转换，化难为易</a:t>
              </a:r>
              <a:endParaRPr lang="zh-CN" altLang="en-US" sz="2400" dirty="0">
                <a:solidFill>
                  <a:srgbClr val="000000"/>
                </a:solidFill>
                <a:latin typeface="楷体_GB2312" charset="-122"/>
                <a:ea typeface="楷体" panose="02010609060101010101" pitchFamily="49" charset="-122"/>
              </a:endParaRPr>
            </a:p>
          </p:txBody>
        </p:sp>
      </p:gr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33831" name="组合 333830"/>
          <p:cNvGrpSpPr/>
          <p:nvPr/>
        </p:nvGrpSpPr>
        <p:grpSpPr>
          <a:xfrm>
            <a:off x="684213" y="620713"/>
            <a:ext cx="8424862" cy="6237287"/>
            <a:chOff x="567" y="391"/>
            <a:chExt cx="5080" cy="3929"/>
          </a:xfrm>
        </p:grpSpPr>
        <p:pic>
          <p:nvPicPr>
            <p:cNvPr id="333828" name="Picture 2"/>
            <p:cNvPicPr>
              <a:picLocks noChangeAspect="1"/>
            </p:cNvPicPr>
            <p:nvPr/>
          </p:nvPicPr>
          <p:blipFill>
            <a:blip r:embed="rId1"/>
            <a:stretch>
              <a:fillRect/>
            </a:stretch>
          </p:blipFill>
          <p:spPr>
            <a:xfrm>
              <a:off x="567" y="718"/>
              <a:ext cx="5080" cy="3602"/>
            </a:xfrm>
            <a:prstGeom prst="rect">
              <a:avLst/>
            </a:prstGeom>
            <a:noFill/>
            <a:ln w="9525">
              <a:noFill/>
            </a:ln>
          </p:spPr>
        </p:pic>
        <p:sp>
          <p:nvSpPr>
            <p:cNvPr id="333830" name="矩形 2"/>
            <p:cNvSpPr/>
            <p:nvPr/>
          </p:nvSpPr>
          <p:spPr>
            <a:xfrm>
              <a:off x="567" y="391"/>
              <a:ext cx="5035" cy="288"/>
            </a:xfrm>
            <a:prstGeom prst="rect">
              <a:avLst/>
            </a:prstGeom>
            <a:solidFill>
              <a:schemeClr val="bg1"/>
            </a:solidFill>
            <a:ln w="9525">
              <a:noFill/>
            </a:ln>
          </p:spPr>
          <p:txBody>
            <a:bodyPr>
              <a:spAutoFit/>
            </a:bodyPr>
            <a:lstStyle>
              <a:lvl1pPr marL="342900" indent="-342900" algn="l" rtl="0" fontAlgn="base">
                <a:spcBef>
                  <a:spcPct val="20000"/>
                </a:spcBef>
                <a:spcAft>
                  <a:spcPct val="0"/>
                </a:spcAft>
                <a:buChar char="•"/>
                <a:defRPr sz="3200" b="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400" b="1" dirty="0">
                  <a:solidFill>
                    <a:schemeClr val="hlink"/>
                  </a:solidFill>
                </a:rPr>
                <a:t>推导出</a:t>
              </a:r>
              <a:r>
                <a:rPr lang="en-US" altLang="zh-CN" sz="2400" b="1">
                  <a:solidFill>
                    <a:schemeClr val="hlink"/>
                  </a:solidFill>
                  <a:latin typeface="Times New Roman" panose="02020603050405020304" charset="0"/>
                </a:rPr>
                <a:t>I</a:t>
              </a:r>
              <a:r>
                <a:rPr lang="en-US" altLang="zh-CN" sz="2400" b="1" baseline="-25000">
                  <a:solidFill>
                    <a:schemeClr val="hlink"/>
                  </a:solidFill>
                </a:rPr>
                <a:t>G</a:t>
              </a:r>
              <a:r>
                <a:rPr lang="en-US" altLang="zh-CN" sz="2400" b="1">
                  <a:solidFill>
                    <a:schemeClr val="hlink"/>
                  </a:solidFill>
                </a:rPr>
                <a:t>-</a:t>
              </a:r>
              <a:r>
                <a:rPr lang="en-US" altLang="zh-CN" sz="2400" b="1">
                  <a:solidFill>
                    <a:schemeClr val="hlink"/>
                  </a:solidFill>
                  <a:latin typeface="Times New Roman" panose="02020603050405020304" charset="0"/>
                </a:rPr>
                <a:t>R</a:t>
              </a:r>
              <a:r>
                <a:rPr lang="en-US" altLang="zh-CN" sz="2400" b="1" baseline="-25000">
                  <a:solidFill>
                    <a:schemeClr val="hlink"/>
                  </a:solidFill>
                </a:rPr>
                <a:t>x</a:t>
              </a:r>
              <a:r>
                <a:rPr lang="zh-CN" altLang="en-US" sz="2400" b="1" dirty="0">
                  <a:solidFill>
                    <a:schemeClr val="hlink"/>
                  </a:solidFill>
                </a:rPr>
                <a:t>的关系式，把</a:t>
              </a:r>
              <a:r>
                <a:rPr lang="en-US" altLang="zh-CN" sz="2400" b="1">
                  <a:solidFill>
                    <a:schemeClr val="hlink"/>
                  </a:solidFill>
                  <a:latin typeface="Times New Roman" panose="02020603050405020304" charset="0"/>
                </a:rPr>
                <a:t>R</a:t>
              </a:r>
              <a:r>
                <a:rPr lang="en-US" altLang="zh-CN" sz="2400" b="1" baseline="-25000">
                  <a:solidFill>
                    <a:schemeClr val="hlink"/>
                  </a:solidFill>
                </a:rPr>
                <a:t>x </a:t>
              </a:r>
              <a:r>
                <a:rPr lang="zh-CN" altLang="en-US" sz="2400" b="1" dirty="0">
                  <a:solidFill>
                    <a:schemeClr val="hlink"/>
                  </a:solidFill>
                </a:rPr>
                <a:t>的测量，转换成</a:t>
              </a:r>
              <a:r>
                <a:rPr lang="en-US" altLang="zh-CN" sz="2400" b="1">
                  <a:solidFill>
                    <a:schemeClr val="hlink"/>
                  </a:solidFill>
                  <a:latin typeface="Times New Roman" panose="02020603050405020304" charset="0"/>
                </a:rPr>
                <a:t>I</a:t>
              </a:r>
              <a:r>
                <a:rPr lang="en-US" altLang="zh-CN" sz="2400" b="1" baseline="-25000">
                  <a:solidFill>
                    <a:schemeClr val="hlink"/>
                  </a:solidFill>
                </a:rPr>
                <a:t>G</a:t>
              </a:r>
              <a:r>
                <a:rPr lang="zh-CN" altLang="en-US" sz="2400" b="1" dirty="0">
                  <a:solidFill>
                    <a:schemeClr val="hlink"/>
                  </a:solidFill>
                </a:rPr>
                <a:t>的测量</a:t>
              </a:r>
              <a:r>
                <a:rPr lang="en-US" altLang="zh-CN" sz="2400" b="1">
                  <a:solidFill>
                    <a:schemeClr val="hlink"/>
                  </a:solidFill>
                </a:rPr>
                <a:t>.</a:t>
              </a:r>
              <a:endParaRPr lang="en-US" altLang="zh-CN" sz="2400" b="1">
                <a:solidFill>
                  <a:schemeClr val="hlink"/>
                </a:solidFill>
              </a:endParaRPr>
            </a:p>
          </p:txBody>
        </p:sp>
      </p:gr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35885" name="组合 335884"/>
          <p:cNvGrpSpPr/>
          <p:nvPr/>
        </p:nvGrpSpPr>
        <p:grpSpPr>
          <a:xfrm>
            <a:off x="611188" y="836613"/>
            <a:ext cx="8459787" cy="2800350"/>
            <a:chOff x="431" y="572"/>
            <a:chExt cx="5329" cy="1764"/>
          </a:xfrm>
        </p:grpSpPr>
        <p:sp>
          <p:nvSpPr>
            <p:cNvPr id="335884" name="矩形 335883"/>
            <p:cNvSpPr/>
            <p:nvPr/>
          </p:nvSpPr>
          <p:spPr>
            <a:xfrm>
              <a:off x="476" y="572"/>
              <a:ext cx="5284" cy="1724"/>
            </a:xfrm>
            <a:prstGeom prst="rect">
              <a:avLst/>
            </a:prstGeom>
            <a:solidFill>
              <a:schemeClr val="bg1"/>
            </a:solidFill>
            <a:ln w="9525">
              <a:noFill/>
            </a:ln>
          </p:spPr>
          <p:txBody>
            <a:bodyPr/>
            <a:p>
              <a:endParaRPr lang="zh-CN" altLang="en-US"/>
            </a:p>
          </p:txBody>
        </p:sp>
        <p:pic>
          <p:nvPicPr>
            <p:cNvPr id="74754" name="Picture 2"/>
            <p:cNvPicPr>
              <a:picLocks noChangeAspect="1"/>
            </p:cNvPicPr>
            <p:nvPr/>
          </p:nvPicPr>
          <p:blipFill>
            <a:blip r:embed="rId1"/>
            <a:stretch>
              <a:fillRect/>
            </a:stretch>
          </p:blipFill>
          <p:spPr>
            <a:xfrm>
              <a:off x="431" y="572"/>
              <a:ext cx="2223" cy="1764"/>
            </a:xfrm>
            <a:prstGeom prst="rect">
              <a:avLst/>
            </a:prstGeom>
            <a:noFill/>
            <a:ln w="9525">
              <a:noFill/>
            </a:ln>
          </p:spPr>
        </p:pic>
        <p:pic>
          <p:nvPicPr>
            <p:cNvPr id="74756" name="Picture 4"/>
            <p:cNvPicPr>
              <a:picLocks noChangeAspect="1"/>
            </p:cNvPicPr>
            <p:nvPr/>
          </p:nvPicPr>
          <p:blipFill>
            <a:blip r:embed="rId2"/>
            <a:stretch>
              <a:fillRect/>
            </a:stretch>
          </p:blipFill>
          <p:spPr>
            <a:xfrm>
              <a:off x="2653" y="799"/>
              <a:ext cx="3107" cy="1179"/>
            </a:xfrm>
            <a:prstGeom prst="rect">
              <a:avLst/>
            </a:prstGeom>
            <a:noFill/>
            <a:ln w="9525">
              <a:noFill/>
            </a:ln>
          </p:spPr>
        </p:pic>
      </p:grpSp>
      <p:sp>
        <p:nvSpPr>
          <p:cNvPr id="335883" name="矩形 335882"/>
          <p:cNvSpPr/>
          <p:nvPr/>
        </p:nvSpPr>
        <p:spPr>
          <a:xfrm>
            <a:off x="684213" y="188913"/>
            <a:ext cx="7127875" cy="579437"/>
          </a:xfrm>
          <a:prstGeom prst="rect">
            <a:avLst/>
          </a:prstGeom>
          <a:noFill/>
          <a:ln w="9525">
            <a:noFill/>
          </a:ln>
        </p:spPr>
        <p:txBody>
          <a:bodyPr>
            <a:spAutoFit/>
          </a:bodyPr>
          <a:p>
            <a:r>
              <a:rPr lang="zh-CN" altLang="en-US" dirty="0">
                <a:solidFill>
                  <a:schemeClr val="hlink"/>
                </a:solidFill>
                <a:latin typeface="楷体_GB2312" charset="-122"/>
                <a:ea typeface="楷体" panose="02010609060101010101" pitchFamily="49" charset="-122"/>
              </a:rPr>
              <a:t>对比测量法</a:t>
            </a:r>
            <a:r>
              <a:rPr lang="zh-CN" altLang="en-US" dirty="0">
                <a:solidFill>
                  <a:srgbClr val="000000"/>
                </a:solidFill>
                <a:latin typeface="楷体_GB2312" charset="-122"/>
                <a:ea typeface="楷体" panose="02010609060101010101" pitchFamily="49" charset="-122"/>
              </a:rPr>
              <a:t>：巧妙对比，替换测量</a:t>
            </a:r>
            <a:endParaRPr lang="zh-CN" altLang="en-US" dirty="0">
              <a:solidFill>
                <a:srgbClr val="000000"/>
              </a:solidFill>
              <a:latin typeface="楷体_GB2312" charset="-122"/>
              <a:ea typeface="楷体" panose="02010609060101010101" pitchFamily="49" charset="-122"/>
            </a:endParaRPr>
          </a:p>
        </p:txBody>
      </p:sp>
      <p:grpSp>
        <p:nvGrpSpPr>
          <p:cNvPr id="335888" name="组合 335887"/>
          <p:cNvGrpSpPr/>
          <p:nvPr/>
        </p:nvGrpSpPr>
        <p:grpSpPr>
          <a:xfrm>
            <a:off x="539750" y="3573463"/>
            <a:ext cx="7993063" cy="3141662"/>
            <a:chOff x="340" y="2341"/>
            <a:chExt cx="5035" cy="1979"/>
          </a:xfrm>
        </p:grpSpPr>
        <p:pic>
          <p:nvPicPr>
            <p:cNvPr id="335881" name="Picture 6"/>
            <p:cNvPicPr>
              <a:picLocks noChangeAspect="1"/>
            </p:cNvPicPr>
            <p:nvPr/>
          </p:nvPicPr>
          <p:blipFill>
            <a:blip r:embed="rId3"/>
            <a:stretch>
              <a:fillRect/>
            </a:stretch>
          </p:blipFill>
          <p:spPr>
            <a:xfrm>
              <a:off x="340" y="2341"/>
              <a:ext cx="3629" cy="1979"/>
            </a:xfrm>
            <a:prstGeom prst="rect">
              <a:avLst/>
            </a:prstGeom>
            <a:noFill/>
            <a:ln w="9525">
              <a:noFill/>
            </a:ln>
          </p:spPr>
        </p:pic>
        <p:graphicFrame>
          <p:nvGraphicFramePr>
            <p:cNvPr id="335887" name="对象 335886"/>
            <p:cNvGraphicFramePr/>
            <p:nvPr/>
          </p:nvGraphicFramePr>
          <p:xfrm>
            <a:off x="4105" y="2584"/>
            <a:ext cx="1270" cy="1246"/>
          </p:xfrm>
          <a:graphic>
            <a:graphicData uri="http://schemas.openxmlformats.org/presentationml/2006/ole">
              <mc:AlternateContent xmlns:mc="http://schemas.openxmlformats.org/markup-compatibility/2006">
                <mc:Choice xmlns:v="urn:schemas-microsoft-com:vml" Requires="v">
                  <p:oleObj spid="_x0000_s3201" name="" r:id="rId4" imgW="673100" imgH="660400" progId="Equation.DSMT4">
                    <p:embed/>
                  </p:oleObj>
                </mc:Choice>
                <mc:Fallback>
                  <p:oleObj name="" r:id="rId4" imgW="673100" imgH="660400" progId="Equation.DSMT4">
                    <p:embed/>
                    <p:pic>
                      <p:nvPicPr>
                        <p:cNvPr id="0" name="图片 3200"/>
                        <p:cNvPicPr/>
                        <p:nvPr/>
                      </p:nvPicPr>
                      <p:blipFill>
                        <a:blip r:embed="rId5"/>
                        <a:stretch>
                          <a:fillRect/>
                        </a:stretch>
                      </p:blipFill>
                      <p:spPr>
                        <a:xfrm>
                          <a:off x="4105" y="2584"/>
                          <a:ext cx="1270" cy="1246"/>
                        </a:xfrm>
                        <a:prstGeom prst="rect">
                          <a:avLst/>
                        </a:prstGeom>
                        <a:noFill/>
                        <a:ln w="38100">
                          <a:noFill/>
                          <a:miter/>
                        </a:ln>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58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58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1928" name="组合 81927"/>
          <p:cNvGrpSpPr/>
          <p:nvPr/>
        </p:nvGrpSpPr>
        <p:grpSpPr>
          <a:xfrm>
            <a:off x="0" y="260350"/>
            <a:ext cx="9144000" cy="5400675"/>
            <a:chOff x="0" y="119"/>
            <a:chExt cx="5760" cy="3402"/>
          </a:xfrm>
        </p:grpSpPr>
        <p:pic>
          <p:nvPicPr>
            <p:cNvPr id="81925" name="图片 81924" descr="t01d0809c1c2545655e"/>
            <p:cNvPicPr>
              <a:picLocks noChangeAspect="1"/>
            </p:cNvPicPr>
            <p:nvPr/>
          </p:nvPicPr>
          <p:blipFill>
            <a:blip r:embed="rId1"/>
            <a:stretch>
              <a:fillRect/>
            </a:stretch>
          </p:blipFill>
          <p:spPr>
            <a:xfrm>
              <a:off x="0" y="119"/>
              <a:ext cx="5760" cy="3402"/>
            </a:xfrm>
            <a:prstGeom prst="rect">
              <a:avLst/>
            </a:prstGeom>
            <a:noFill/>
            <a:ln w="9525">
              <a:noFill/>
            </a:ln>
          </p:spPr>
        </p:pic>
        <p:sp>
          <p:nvSpPr>
            <p:cNvPr id="81926" name="文本框 81925"/>
            <p:cNvSpPr txBox="1"/>
            <p:nvPr/>
          </p:nvSpPr>
          <p:spPr>
            <a:xfrm>
              <a:off x="0" y="2840"/>
              <a:ext cx="5760" cy="634"/>
            </a:xfrm>
            <a:prstGeom prst="rect">
              <a:avLst/>
            </a:prstGeom>
            <a:solidFill>
              <a:srgbClr val="FFFFFF">
                <a:alpha val="50000"/>
              </a:srgbClr>
            </a:solidFill>
            <a:ln w="9525">
              <a:noFill/>
            </a:ln>
          </p:spPr>
          <p:txBody>
            <a:bodyPr>
              <a:spAutoFit/>
            </a:bodyPr>
            <a:p>
              <a:pPr algn="ctr">
                <a:spcBef>
                  <a:spcPct val="50000"/>
                </a:spcBef>
              </a:pPr>
              <a:r>
                <a:rPr lang="zh-CN" altLang="en-US" sz="6000" dirty="0">
                  <a:latin typeface="华文行楷" panose="02010800040101010101" pitchFamily="2" charset="-122"/>
                  <a:ea typeface="华文行楷" panose="02010800040101010101" pitchFamily="2" charset="-122"/>
                </a:rPr>
                <a:t>感谢您的聆听</a:t>
              </a:r>
              <a:r>
                <a:rPr lang="zh-CN" altLang="en-US" sz="6000" dirty="0">
                  <a:latin typeface="楷体_GB2312" charset="-122"/>
                  <a:ea typeface="楷体_GB2312" charset="-122"/>
                </a:rPr>
                <a:t>！</a:t>
              </a:r>
              <a:endParaRPr lang="zh-CN" altLang="en-US" sz="6000" dirty="0">
                <a:latin typeface="Arial" panose="020B0604020202020204" pitchFamily="34" charset="0"/>
                <a:ea typeface="楷体_GB2312" charset="-122"/>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5286" name="图片 225285"/>
          <p:cNvPicPr>
            <a:picLocks noChangeAspect="1"/>
          </p:cNvPicPr>
          <p:nvPr/>
        </p:nvPicPr>
        <p:blipFill>
          <a:blip r:embed="rId1"/>
          <a:stretch>
            <a:fillRect/>
          </a:stretch>
        </p:blipFill>
        <p:spPr>
          <a:xfrm>
            <a:off x="395288" y="1268413"/>
            <a:ext cx="8748712" cy="4537075"/>
          </a:xfrm>
          <a:prstGeom prst="rect">
            <a:avLst/>
          </a:prstGeom>
          <a:noFill/>
          <a:ln w="9525">
            <a:noFill/>
          </a:ln>
        </p:spPr>
      </p:pic>
      <p:sp>
        <p:nvSpPr>
          <p:cNvPr id="225287" name="矩形 225286"/>
          <p:cNvSpPr/>
          <p:nvPr/>
        </p:nvSpPr>
        <p:spPr>
          <a:xfrm>
            <a:off x="468313" y="404813"/>
            <a:ext cx="4751387" cy="579437"/>
          </a:xfrm>
          <a:prstGeom prst="rect">
            <a:avLst/>
          </a:prstGeom>
          <a:noFill/>
          <a:ln w="9525">
            <a:noFill/>
          </a:ln>
        </p:spPr>
        <p:txBody>
          <a:bodyPr>
            <a:spAutoFit/>
          </a:bodyPr>
          <a:p>
            <a:r>
              <a:rPr lang="zh-CN" altLang="en-US" dirty="0">
                <a:solidFill>
                  <a:srgbClr val="FF0000"/>
                </a:solidFill>
                <a:latin typeface="Arial" panose="020B0604020202020204" pitchFamily="34" charset="0"/>
                <a:ea typeface="楷体_GB2312" charset="-122"/>
              </a:rPr>
              <a:t>预习报告内容：</a:t>
            </a:r>
            <a:endParaRPr lang="zh-CN" altLang="en-US" dirty="0">
              <a:solidFill>
                <a:srgbClr val="FF0000"/>
              </a:solidFill>
              <a:latin typeface="Arial" panose="020B0604020202020204" pitchFamily="34" charset="0"/>
              <a:ea typeface="楷体_GB231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0226" name="文本框 350225"/>
          <p:cNvSpPr txBox="1"/>
          <p:nvPr/>
        </p:nvSpPr>
        <p:spPr>
          <a:xfrm>
            <a:off x="539750" y="88900"/>
            <a:ext cx="4176713" cy="676275"/>
          </a:xfrm>
          <a:prstGeom prst="rect">
            <a:avLst/>
          </a:prstGeom>
          <a:noFill/>
          <a:ln w="9525">
            <a:noFill/>
          </a:ln>
        </p:spPr>
        <p:txBody>
          <a:bodyPr tIns="46800" bIns="46800">
            <a:spAutoFit/>
          </a:bodyPr>
          <a:p>
            <a:pPr>
              <a:lnSpc>
                <a:spcPct val="120000"/>
              </a:lnSpc>
              <a:spcBef>
                <a:spcPct val="50000"/>
              </a:spcBef>
            </a:pPr>
            <a:r>
              <a:rPr lang="en-US" altLang="zh-CN">
                <a:latin typeface="楷体" panose="02010609060101010101" pitchFamily="49" charset="-122"/>
                <a:ea typeface="楷体" panose="02010609060101010101" pitchFamily="49" charset="-122"/>
              </a:rPr>
              <a:t>2.</a:t>
            </a:r>
            <a:r>
              <a:rPr lang="zh-CN" altLang="en-US" dirty="0">
                <a:latin typeface="楷体" panose="02010609060101010101" pitchFamily="49" charset="-122"/>
                <a:ea typeface="楷体" panose="02010609060101010101" pitchFamily="49" charset="-122"/>
              </a:rPr>
              <a:t>课堂实验</a:t>
            </a:r>
            <a:endParaRPr lang="zh-CN" altLang="en-US" dirty="0">
              <a:latin typeface="楷体" panose="02010609060101010101" pitchFamily="49" charset="-122"/>
              <a:ea typeface="楷体" panose="02010609060101010101" pitchFamily="49" charset="-122"/>
            </a:endParaRPr>
          </a:p>
        </p:txBody>
      </p:sp>
      <p:sp>
        <p:nvSpPr>
          <p:cNvPr id="350230" name="文本框 350229"/>
          <p:cNvSpPr txBox="1"/>
          <p:nvPr/>
        </p:nvSpPr>
        <p:spPr>
          <a:xfrm>
            <a:off x="539750" y="620713"/>
            <a:ext cx="8604250" cy="1260475"/>
          </a:xfrm>
          <a:prstGeom prst="rect">
            <a:avLst/>
          </a:prstGeom>
          <a:noFill/>
          <a:ln w="9525">
            <a:noFill/>
          </a:ln>
        </p:spPr>
        <p:txBody>
          <a:bodyPr tIns="46800" bIns="46800">
            <a:spAutoFit/>
          </a:bodyPr>
          <a:p>
            <a:pPr>
              <a:lnSpc>
                <a:spcPct val="120000"/>
              </a:lnSpc>
              <a:spcBef>
                <a:spcPct val="50000"/>
              </a:spcBef>
            </a:pPr>
            <a:r>
              <a:rPr lang="zh-CN" altLang="en-US" dirty="0">
                <a:solidFill>
                  <a:schemeClr val="hlink"/>
                </a:solidFill>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守纪律，听讲解，慎操作，细观察，详记录，勤思考；</a:t>
            </a:r>
            <a:endParaRPr lang="zh-CN" altLang="en-US">
              <a:latin typeface="楷体" panose="02010609060101010101" pitchFamily="49" charset="-122"/>
              <a:ea typeface="楷体" panose="02010609060101010101" pitchFamily="49" charset="-122"/>
            </a:endParaRPr>
          </a:p>
        </p:txBody>
      </p:sp>
      <p:sp>
        <p:nvSpPr>
          <p:cNvPr id="227334" name="标题 357377"/>
          <p:cNvSpPr/>
          <p:nvPr/>
        </p:nvSpPr>
        <p:spPr>
          <a:xfrm>
            <a:off x="539750" y="1916113"/>
            <a:ext cx="7488238" cy="576262"/>
          </a:xfrm>
          <a:prstGeom prst="rect">
            <a:avLst/>
          </a:prstGeom>
          <a:noFill/>
          <a:ln w="9525">
            <a:noFill/>
          </a:ln>
        </p:spPr>
        <p:txBody>
          <a:bodyPr lIns="92075" tIns="46038" rIns="92075" bIns="46038" anchor="ctr" anchorCtr="0"/>
          <a:lstStyle>
            <a:lvl1pPr lvl="0" algn="ctr" rtl="0" fontAlgn="base">
              <a:spcBef>
                <a:spcPct val="0"/>
              </a:spcBef>
              <a:spcAft>
                <a:spcPct val="0"/>
              </a:spcAft>
              <a:buClrTx/>
              <a:buSzTx/>
              <a:buFontTx/>
              <a:defRPr sz="4400" b="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stStyle>
          <a:p>
            <a:pPr lvl="0" algn="l">
              <a:buNone/>
            </a:pPr>
            <a:r>
              <a:rPr lang="zh-CN" altLang="en-US" sz="3200" b="1" dirty="0">
                <a:solidFill>
                  <a:schemeClr val="hlink"/>
                </a:solidFill>
                <a:latin typeface="楷体" panose="02010609060101010101" pitchFamily="49" charset="-122"/>
                <a:ea typeface="楷体" panose="02010609060101010101" pitchFamily="49" charset="-122"/>
              </a:rPr>
              <a:t>*</a:t>
            </a:r>
            <a:r>
              <a:rPr lang="zh-CN" altLang="zh-CN" sz="3200" b="1" dirty="0">
                <a:solidFill>
                  <a:schemeClr val="tx1"/>
                </a:solidFill>
                <a:latin typeface="楷体" panose="02010609060101010101" pitchFamily="49" charset="-122"/>
                <a:ea typeface="楷体" panose="02010609060101010101" pitchFamily="49" charset="-122"/>
              </a:rPr>
              <a:t>实验操作要求</a:t>
            </a:r>
            <a:r>
              <a:rPr lang="en-US" altLang="zh-CN" sz="3200" b="1">
                <a:solidFill>
                  <a:schemeClr val="tx1"/>
                </a:solidFill>
                <a:latin typeface="楷体" panose="02010609060101010101" pitchFamily="49" charset="-122"/>
                <a:ea typeface="楷体" panose="02010609060101010101" pitchFamily="49" charset="-122"/>
              </a:rPr>
              <a:t>:</a:t>
            </a:r>
            <a:endParaRPr lang="en-US" altLang="zh-CN" sz="3200" b="1">
              <a:solidFill>
                <a:schemeClr val="tx1"/>
              </a:solidFill>
              <a:latin typeface="楷体" panose="02010609060101010101" pitchFamily="49" charset="-122"/>
              <a:ea typeface="楷体" panose="02010609060101010101" pitchFamily="49" charset="-122"/>
            </a:endParaRPr>
          </a:p>
        </p:txBody>
      </p:sp>
      <p:sp>
        <p:nvSpPr>
          <p:cNvPr id="227335" name="副标题 357378"/>
          <p:cNvSpPr/>
          <p:nvPr/>
        </p:nvSpPr>
        <p:spPr>
          <a:xfrm>
            <a:off x="684213" y="2565400"/>
            <a:ext cx="8424862" cy="4067175"/>
          </a:xfrm>
          <a:prstGeom prst="rect">
            <a:avLst/>
          </a:prstGeom>
          <a:solidFill>
            <a:schemeClr val="bg1"/>
          </a:solidFill>
          <a:ln w="9525">
            <a:noFill/>
          </a:ln>
        </p:spPr>
        <p:txBody>
          <a:bodyPr lIns="92075" tIns="46038" rIns="92075" bIns="46038"/>
          <a:lstStyle>
            <a:lvl1pPr marL="0" lvl="0" indent="0" algn="ctr" rtl="0" fontAlgn="base">
              <a:spcBef>
                <a:spcPct val="20000"/>
              </a:spcBef>
              <a:spcAft>
                <a:spcPct val="0"/>
              </a:spcAft>
              <a:buClrTx/>
              <a:buSzTx/>
              <a:buFontTx/>
              <a:buNone/>
              <a:defRPr sz="3200" b="0" kern="1200">
                <a:solidFill>
                  <a:schemeClr val="tx1"/>
                </a:solidFill>
                <a:latin typeface="+mn-lt"/>
                <a:ea typeface="+mn-ea"/>
                <a:cs typeface="+mn-cs"/>
              </a:defRPr>
            </a:lvl1pPr>
            <a:lvl2pPr marL="457200" lvl="1" indent="0" algn="ctr" rtl="0" fontAlgn="base">
              <a:spcBef>
                <a:spcPct val="20000"/>
              </a:spcBef>
              <a:spcAft>
                <a:spcPct val="0"/>
              </a:spcAft>
              <a:buClrTx/>
              <a:buSzTx/>
              <a:buFontTx/>
              <a:buNone/>
              <a:defRPr sz="2800" kern="1200">
                <a:solidFill>
                  <a:schemeClr val="tx1"/>
                </a:solidFill>
                <a:latin typeface="+mn-lt"/>
                <a:ea typeface="+mn-ea"/>
                <a:cs typeface="+mn-cs"/>
              </a:defRPr>
            </a:lvl2pPr>
            <a:lvl3pPr marL="914400" lvl="2" indent="0" algn="ctr" rtl="0" fontAlgn="base">
              <a:spcBef>
                <a:spcPct val="20000"/>
              </a:spcBef>
              <a:spcAft>
                <a:spcPct val="0"/>
              </a:spcAft>
              <a:buClrTx/>
              <a:buSzTx/>
              <a:buFontTx/>
              <a:buNone/>
              <a:defRPr sz="2400" kern="1200">
                <a:solidFill>
                  <a:schemeClr val="tx1"/>
                </a:solidFill>
                <a:latin typeface="+mn-lt"/>
                <a:ea typeface="+mn-ea"/>
                <a:cs typeface="+mn-cs"/>
              </a:defRPr>
            </a:lvl3pPr>
            <a:lvl4pPr marL="1371600" lvl="3" indent="0" algn="ctr" rtl="0" fontAlgn="base">
              <a:spcBef>
                <a:spcPct val="20000"/>
              </a:spcBef>
              <a:spcAft>
                <a:spcPct val="0"/>
              </a:spcAft>
              <a:buClrTx/>
              <a:buSzTx/>
              <a:buFontTx/>
              <a:buNone/>
              <a:defRPr sz="2000" kern="1200">
                <a:solidFill>
                  <a:schemeClr val="tx1"/>
                </a:solidFill>
                <a:latin typeface="+mn-lt"/>
                <a:ea typeface="+mn-ea"/>
                <a:cs typeface="+mn-cs"/>
              </a:defRPr>
            </a:lvl4pPr>
            <a:lvl5pPr marL="1828800" lvl="4" indent="0" algn="ctr" rtl="0" fontAlgn="base">
              <a:spcBef>
                <a:spcPct val="20000"/>
              </a:spcBef>
              <a:spcAft>
                <a:spcPct val="0"/>
              </a:spcAft>
              <a:buClrTx/>
              <a:buSzTx/>
              <a:buFontTx/>
              <a:buNone/>
              <a:defRPr sz="2000" kern="1200">
                <a:solidFill>
                  <a:schemeClr val="tx1"/>
                </a:solidFill>
                <a:latin typeface="+mn-lt"/>
                <a:ea typeface="+mn-ea"/>
                <a:cs typeface="+mn-cs"/>
              </a:defRPr>
            </a:lvl5pPr>
          </a:lstStyle>
          <a:p>
            <a:pPr lvl="0" algn="just"/>
            <a:r>
              <a:rPr lang="en-US" altLang="en-US" b="1">
                <a:latin typeface="楷体" panose="02010609060101010101" pitchFamily="49" charset="-122"/>
                <a:ea typeface="楷体" panose="02010609060101010101" pitchFamily="49" charset="-122"/>
              </a:rPr>
              <a:t>①</a:t>
            </a:r>
            <a:r>
              <a:rPr lang="zh-CN" altLang="en-US" b="1" dirty="0">
                <a:latin typeface="楷体" panose="02010609060101010101" pitchFamily="49" charset="-122"/>
                <a:ea typeface="楷体" panose="02010609060101010101" pitchFamily="49" charset="-122"/>
              </a:rPr>
              <a:t>对号入座，遵守实验室规则；</a:t>
            </a:r>
            <a:endParaRPr lang="zh-CN" altLang="en-US" b="1" dirty="0">
              <a:latin typeface="楷体" panose="02010609060101010101" pitchFamily="49" charset="-122"/>
              <a:ea typeface="楷体" panose="02010609060101010101" pitchFamily="49" charset="-122"/>
            </a:endParaRPr>
          </a:p>
          <a:p>
            <a:pPr lvl="0" algn="just"/>
            <a:r>
              <a:rPr lang="en-US" altLang="en-US" b="1">
                <a:latin typeface="楷体" panose="02010609060101010101" pitchFamily="49" charset="-122"/>
                <a:ea typeface="楷体" panose="02010609060101010101" pitchFamily="49" charset="-122"/>
              </a:rPr>
              <a:t>②</a:t>
            </a:r>
            <a:r>
              <a:rPr lang="zh-CN" altLang="en-US" b="1" dirty="0">
                <a:latin typeface="楷体" panose="02010609060101010101" pitchFamily="49" charset="-122"/>
                <a:ea typeface="楷体" panose="02010609060101010101" pitchFamily="49" charset="-122"/>
              </a:rPr>
              <a:t>了解实验仪器的使用及注意事项；</a:t>
            </a:r>
            <a:endParaRPr lang="zh-CN" altLang="en-US" b="1" dirty="0">
              <a:latin typeface="楷体" panose="02010609060101010101" pitchFamily="49" charset="-122"/>
              <a:ea typeface="楷体" panose="02010609060101010101" pitchFamily="49" charset="-122"/>
            </a:endParaRPr>
          </a:p>
          <a:p>
            <a:pPr lvl="0" algn="just"/>
            <a:r>
              <a:rPr lang="en-US" altLang="en-US" b="1">
                <a:latin typeface="楷体" panose="02010609060101010101" pitchFamily="49" charset="-122"/>
                <a:ea typeface="楷体" panose="02010609060101010101" pitchFamily="49" charset="-122"/>
              </a:rPr>
              <a:t>③</a:t>
            </a:r>
            <a:r>
              <a:rPr lang="zh-CN" altLang="en-US" b="1" dirty="0">
                <a:latin typeface="楷体" panose="02010609060101010101" pitchFamily="49" charset="-122"/>
                <a:ea typeface="楷体" panose="02010609060101010101" pitchFamily="49" charset="-122"/>
              </a:rPr>
              <a:t>认真组建实验系统，测量前可作试探操作；</a:t>
            </a:r>
            <a:endParaRPr lang="zh-CN" altLang="en-US" b="1" dirty="0">
              <a:latin typeface="楷体" panose="02010609060101010101" pitchFamily="49" charset="-122"/>
              <a:ea typeface="楷体" panose="02010609060101010101" pitchFamily="49" charset="-122"/>
            </a:endParaRPr>
          </a:p>
          <a:p>
            <a:pPr lvl="0" algn="just"/>
            <a:r>
              <a:rPr lang="en-US" altLang="en-US" b="1">
                <a:latin typeface="楷体" panose="02010609060101010101" pitchFamily="49" charset="-122"/>
                <a:ea typeface="楷体" panose="02010609060101010101" pitchFamily="49" charset="-122"/>
              </a:rPr>
              <a:t>④</a:t>
            </a:r>
            <a:r>
              <a:rPr lang="zh-CN" altLang="en-US" b="1" dirty="0">
                <a:latin typeface="楷体" panose="02010609060101010101" pitchFamily="49" charset="-122"/>
                <a:ea typeface="楷体" panose="02010609060101010101" pitchFamily="49" charset="-122"/>
              </a:rPr>
              <a:t>仔细观察和认真分析实验现象；</a:t>
            </a:r>
            <a:endParaRPr lang="zh-CN" altLang="en-US" b="1" dirty="0">
              <a:latin typeface="楷体" panose="02010609060101010101" pitchFamily="49" charset="-122"/>
              <a:ea typeface="楷体" panose="02010609060101010101" pitchFamily="49" charset="-122"/>
            </a:endParaRPr>
          </a:p>
          <a:p>
            <a:pPr lvl="0" algn="just"/>
            <a:r>
              <a:rPr lang="en-US" altLang="zh-CN" b="1">
                <a:latin typeface="楷体" panose="02010609060101010101" pitchFamily="49" charset="-122"/>
                <a:ea typeface="楷体" panose="02010609060101010101" pitchFamily="49" charset="-122"/>
              </a:rPr>
              <a:t>⑤</a:t>
            </a:r>
            <a:r>
              <a:rPr lang="zh-CN" altLang="en-US" b="1" dirty="0">
                <a:latin typeface="楷体" panose="02010609060101010101" pitchFamily="49" charset="-122"/>
                <a:ea typeface="楷体" panose="02010609060101010101" pitchFamily="49" charset="-122"/>
              </a:rPr>
              <a:t>如实记录实验数据和现象；</a:t>
            </a:r>
            <a:endParaRPr lang="en-US" altLang="zh-CN" b="1">
              <a:latin typeface="楷体" panose="02010609060101010101" pitchFamily="49" charset="-122"/>
              <a:ea typeface="楷体" panose="02010609060101010101" pitchFamily="49" charset="-122"/>
            </a:endParaRPr>
          </a:p>
          <a:p>
            <a:pPr lvl="0" algn="just"/>
            <a:r>
              <a:rPr lang="zh-CN" altLang="en-US" b="1" dirty="0">
                <a:latin typeface="楷体" panose="02010609060101010101" pitchFamily="49" charset="-122"/>
                <a:ea typeface="楷体" panose="02010609060101010101" pitchFamily="49" charset="-122"/>
              </a:rPr>
              <a:t>  用钢笔或水笔记录数据，不得用铅笔</a:t>
            </a:r>
            <a:r>
              <a:rPr lang="en-US" altLang="zh-CN" b="1">
                <a:latin typeface="楷体" panose="02010609060101010101" pitchFamily="49" charset="-122"/>
                <a:ea typeface="楷体" panose="02010609060101010101" pitchFamily="49" charset="-122"/>
              </a:rPr>
              <a:t>.</a:t>
            </a:r>
            <a:endParaRPr lang="en-US" altLang="zh-CN" b="1">
              <a:latin typeface="楷体" panose="02010609060101010101" pitchFamily="49" charset="-122"/>
              <a:ea typeface="楷体" panose="02010609060101010101" pitchFamily="49" charset="-122"/>
            </a:endParaRPr>
          </a:p>
          <a:p>
            <a:pPr lvl="0" algn="just"/>
            <a:r>
              <a:rPr lang="zh-CN" altLang="en-US" b="1" dirty="0">
                <a:solidFill>
                  <a:srgbClr val="FF0000"/>
                </a:solidFill>
                <a:latin typeface="楷体" panose="02010609060101010101" pitchFamily="49" charset="-122"/>
                <a:ea typeface="楷体" panose="02010609060101010101" pitchFamily="49" charset="-122"/>
              </a:rPr>
              <a:t>  原始数据不得改动</a:t>
            </a:r>
            <a:r>
              <a:rPr lang="en-US" altLang="zh-CN" b="1">
                <a:solidFill>
                  <a:srgbClr val="FF0000"/>
                </a:solidFill>
                <a:latin typeface="楷体" panose="02010609060101010101" pitchFamily="49" charset="-122"/>
                <a:ea typeface="楷体" panose="02010609060101010101" pitchFamily="49" charset="-122"/>
              </a:rPr>
              <a:t>.</a:t>
            </a:r>
            <a:endParaRPr lang="en-US" altLang="zh-CN" b="1">
              <a:solidFill>
                <a:srgbClr val="FF0000"/>
              </a:solidFill>
              <a:latin typeface="楷体" panose="02010609060101010101" pitchFamily="49" charset="-122"/>
              <a:ea typeface="楷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02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02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73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73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226" grpId="0"/>
      <p:bldP spid="350230" grpId="0"/>
      <p:bldP spid="227334" grpId="0"/>
      <p:bldP spid="22733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8358" name="标题 357377"/>
          <p:cNvSpPr/>
          <p:nvPr/>
        </p:nvSpPr>
        <p:spPr>
          <a:xfrm>
            <a:off x="539750" y="169863"/>
            <a:ext cx="5184775" cy="738187"/>
          </a:xfrm>
          <a:prstGeom prst="rect">
            <a:avLst/>
          </a:prstGeom>
          <a:noFill/>
          <a:ln w="9525">
            <a:noFill/>
          </a:ln>
        </p:spPr>
        <p:txBody>
          <a:bodyPr lIns="92075" tIns="46038" rIns="92075" bIns="46038" anchor="ctr" anchorCtr="0"/>
          <a:lstStyle>
            <a:lvl1pPr lvl="0" algn="ctr" rtl="0" fontAlgn="base">
              <a:spcBef>
                <a:spcPct val="0"/>
              </a:spcBef>
              <a:spcAft>
                <a:spcPct val="0"/>
              </a:spcAft>
              <a:buClrTx/>
              <a:buSzTx/>
              <a:buFontTx/>
              <a:defRPr sz="4400" b="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stStyle>
          <a:p>
            <a:pPr lvl="0" algn="l">
              <a:buNone/>
            </a:pPr>
            <a:r>
              <a:rPr lang="zh-CN" altLang="en-US" sz="3200" b="1" dirty="0">
                <a:solidFill>
                  <a:schemeClr val="hlink"/>
                </a:solidFill>
                <a:latin typeface="楷体" panose="02010609060101010101" pitchFamily="49" charset="-122"/>
                <a:ea typeface="楷体" panose="02010609060101010101" pitchFamily="49" charset="-122"/>
              </a:rPr>
              <a:t>*</a:t>
            </a:r>
            <a:r>
              <a:rPr lang="zh-CN" altLang="en-US" sz="3200" b="1" dirty="0">
                <a:solidFill>
                  <a:schemeClr val="tx1"/>
                </a:solidFill>
                <a:latin typeface="楷体" panose="02010609060101010101" pitchFamily="49" charset="-122"/>
                <a:ea typeface="楷体" panose="02010609060101010101" pitchFamily="49" charset="-122"/>
              </a:rPr>
              <a:t>实验操作要求</a:t>
            </a:r>
            <a:r>
              <a:rPr lang="en-US" altLang="zh-CN" sz="3200" b="1">
                <a:solidFill>
                  <a:schemeClr val="tx1"/>
                </a:solidFill>
                <a:latin typeface="楷体" panose="02010609060101010101" pitchFamily="49" charset="-122"/>
                <a:ea typeface="楷体" panose="02010609060101010101" pitchFamily="49" charset="-122"/>
              </a:rPr>
              <a:t>:</a:t>
            </a:r>
            <a:endParaRPr lang="en-US" altLang="zh-CN" sz="3200" b="1">
              <a:solidFill>
                <a:schemeClr val="tx1"/>
              </a:solidFill>
              <a:latin typeface="楷体" panose="02010609060101010101" pitchFamily="49" charset="-122"/>
              <a:ea typeface="楷体" panose="02010609060101010101" pitchFamily="49" charset="-122"/>
            </a:endParaRPr>
          </a:p>
        </p:txBody>
      </p:sp>
      <p:sp>
        <p:nvSpPr>
          <p:cNvPr id="228359" name="副标题 357378"/>
          <p:cNvSpPr/>
          <p:nvPr/>
        </p:nvSpPr>
        <p:spPr>
          <a:xfrm>
            <a:off x="719138" y="765175"/>
            <a:ext cx="8424862" cy="4067175"/>
          </a:xfrm>
          <a:prstGeom prst="rect">
            <a:avLst/>
          </a:prstGeom>
          <a:noFill/>
          <a:ln w="9525">
            <a:noFill/>
          </a:ln>
        </p:spPr>
        <p:txBody>
          <a:bodyPr lIns="92075" tIns="46038" rIns="92075" bIns="46038"/>
          <a:lstStyle>
            <a:lvl1pPr marL="0" lvl="0" indent="0" algn="ctr" rtl="0" fontAlgn="base">
              <a:spcBef>
                <a:spcPct val="20000"/>
              </a:spcBef>
              <a:spcAft>
                <a:spcPct val="0"/>
              </a:spcAft>
              <a:buClrTx/>
              <a:buSzTx/>
              <a:buFontTx/>
              <a:buNone/>
              <a:defRPr sz="3200" b="0" kern="1200">
                <a:solidFill>
                  <a:schemeClr val="tx1"/>
                </a:solidFill>
                <a:latin typeface="+mn-lt"/>
                <a:ea typeface="+mn-ea"/>
                <a:cs typeface="+mn-cs"/>
              </a:defRPr>
            </a:lvl1pPr>
            <a:lvl2pPr marL="457200" lvl="1" indent="0" algn="ctr" rtl="0" fontAlgn="base">
              <a:spcBef>
                <a:spcPct val="20000"/>
              </a:spcBef>
              <a:spcAft>
                <a:spcPct val="0"/>
              </a:spcAft>
              <a:buClrTx/>
              <a:buSzTx/>
              <a:buFontTx/>
              <a:buNone/>
              <a:defRPr sz="2800" kern="1200">
                <a:solidFill>
                  <a:schemeClr val="tx1"/>
                </a:solidFill>
                <a:latin typeface="+mn-lt"/>
                <a:ea typeface="+mn-ea"/>
                <a:cs typeface="+mn-cs"/>
              </a:defRPr>
            </a:lvl2pPr>
            <a:lvl3pPr marL="914400" lvl="2" indent="0" algn="ctr" rtl="0" fontAlgn="base">
              <a:spcBef>
                <a:spcPct val="20000"/>
              </a:spcBef>
              <a:spcAft>
                <a:spcPct val="0"/>
              </a:spcAft>
              <a:buClrTx/>
              <a:buSzTx/>
              <a:buFontTx/>
              <a:buNone/>
              <a:defRPr sz="2400" kern="1200">
                <a:solidFill>
                  <a:schemeClr val="tx1"/>
                </a:solidFill>
                <a:latin typeface="+mn-lt"/>
                <a:ea typeface="+mn-ea"/>
                <a:cs typeface="+mn-cs"/>
              </a:defRPr>
            </a:lvl3pPr>
            <a:lvl4pPr marL="1371600" lvl="3" indent="0" algn="ctr" rtl="0" fontAlgn="base">
              <a:spcBef>
                <a:spcPct val="20000"/>
              </a:spcBef>
              <a:spcAft>
                <a:spcPct val="0"/>
              </a:spcAft>
              <a:buClrTx/>
              <a:buSzTx/>
              <a:buFontTx/>
              <a:buNone/>
              <a:defRPr sz="2000" kern="1200">
                <a:solidFill>
                  <a:schemeClr val="tx1"/>
                </a:solidFill>
                <a:latin typeface="+mn-lt"/>
                <a:ea typeface="+mn-ea"/>
                <a:cs typeface="+mn-cs"/>
              </a:defRPr>
            </a:lvl4pPr>
            <a:lvl5pPr marL="1828800" lvl="4" indent="0" algn="ctr" rtl="0" fontAlgn="base">
              <a:spcBef>
                <a:spcPct val="20000"/>
              </a:spcBef>
              <a:spcAft>
                <a:spcPct val="0"/>
              </a:spcAft>
              <a:buClrTx/>
              <a:buSzTx/>
              <a:buFontTx/>
              <a:buNone/>
              <a:defRPr sz="2000" kern="1200">
                <a:solidFill>
                  <a:schemeClr val="tx1"/>
                </a:solidFill>
                <a:latin typeface="+mn-lt"/>
                <a:ea typeface="+mn-ea"/>
                <a:cs typeface="+mn-cs"/>
              </a:defRPr>
            </a:lvl5pPr>
          </a:lstStyle>
          <a:p>
            <a:pPr lvl="0" algn="just">
              <a:lnSpc>
                <a:spcPct val="120000"/>
              </a:lnSpc>
              <a:spcBef>
                <a:spcPct val="0"/>
              </a:spcBef>
            </a:pPr>
            <a:r>
              <a:rPr lang="en-US" altLang="en-US" b="1">
                <a:latin typeface="楷体" panose="02010609060101010101" pitchFamily="49" charset="-122"/>
                <a:ea typeface="楷体" panose="02010609060101010101" pitchFamily="49" charset="-122"/>
              </a:rPr>
              <a:t>①</a:t>
            </a:r>
            <a:r>
              <a:rPr lang="zh-CN" altLang="en-US" b="1" dirty="0">
                <a:latin typeface="楷体" panose="02010609060101010101" pitchFamily="49" charset="-122"/>
                <a:ea typeface="楷体" panose="02010609060101010101" pitchFamily="49" charset="-122"/>
              </a:rPr>
              <a:t>对号入座，遵守实验室规则；</a:t>
            </a:r>
            <a:endParaRPr lang="zh-CN" altLang="en-US" b="1" dirty="0">
              <a:latin typeface="楷体" panose="02010609060101010101" pitchFamily="49" charset="-122"/>
              <a:ea typeface="楷体" panose="02010609060101010101" pitchFamily="49" charset="-122"/>
            </a:endParaRPr>
          </a:p>
          <a:p>
            <a:pPr lvl="0" algn="just">
              <a:lnSpc>
                <a:spcPct val="120000"/>
              </a:lnSpc>
              <a:spcBef>
                <a:spcPct val="0"/>
              </a:spcBef>
            </a:pPr>
            <a:r>
              <a:rPr lang="en-US" altLang="en-US" b="1">
                <a:latin typeface="楷体" panose="02010609060101010101" pitchFamily="49" charset="-122"/>
                <a:ea typeface="楷体" panose="02010609060101010101" pitchFamily="49" charset="-122"/>
              </a:rPr>
              <a:t>②</a:t>
            </a:r>
            <a:r>
              <a:rPr lang="zh-CN" altLang="en-US" b="1" dirty="0">
                <a:latin typeface="楷体" panose="02010609060101010101" pitchFamily="49" charset="-122"/>
                <a:ea typeface="楷体" panose="02010609060101010101" pitchFamily="49" charset="-122"/>
              </a:rPr>
              <a:t>了解实验仪器的使用及注意事项；</a:t>
            </a:r>
            <a:endParaRPr lang="zh-CN" altLang="en-US" b="1" dirty="0">
              <a:latin typeface="楷体" panose="02010609060101010101" pitchFamily="49" charset="-122"/>
              <a:ea typeface="楷体" panose="02010609060101010101" pitchFamily="49" charset="-122"/>
            </a:endParaRPr>
          </a:p>
          <a:p>
            <a:pPr lvl="0" algn="just">
              <a:lnSpc>
                <a:spcPct val="120000"/>
              </a:lnSpc>
              <a:spcBef>
                <a:spcPct val="0"/>
              </a:spcBef>
            </a:pPr>
            <a:r>
              <a:rPr lang="en-US" altLang="en-US" b="1">
                <a:latin typeface="楷体" panose="02010609060101010101" pitchFamily="49" charset="-122"/>
                <a:ea typeface="楷体" panose="02010609060101010101" pitchFamily="49" charset="-122"/>
              </a:rPr>
              <a:t>③</a:t>
            </a:r>
            <a:r>
              <a:rPr lang="zh-CN" altLang="en-US" b="1" dirty="0">
                <a:latin typeface="楷体" panose="02010609060101010101" pitchFamily="49" charset="-122"/>
                <a:ea typeface="楷体" panose="02010609060101010101" pitchFamily="49" charset="-122"/>
              </a:rPr>
              <a:t>认真组建实验系统，测量前可作试探操作；</a:t>
            </a:r>
            <a:endParaRPr lang="zh-CN" altLang="en-US" b="1" dirty="0">
              <a:latin typeface="楷体" panose="02010609060101010101" pitchFamily="49" charset="-122"/>
              <a:ea typeface="楷体" panose="02010609060101010101" pitchFamily="49" charset="-122"/>
            </a:endParaRPr>
          </a:p>
          <a:p>
            <a:pPr lvl="0" algn="just">
              <a:lnSpc>
                <a:spcPct val="120000"/>
              </a:lnSpc>
              <a:spcBef>
                <a:spcPct val="0"/>
              </a:spcBef>
            </a:pPr>
            <a:r>
              <a:rPr lang="en-US" altLang="en-US" b="1">
                <a:latin typeface="楷体" panose="02010609060101010101" pitchFamily="49" charset="-122"/>
                <a:ea typeface="楷体" panose="02010609060101010101" pitchFamily="49" charset="-122"/>
              </a:rPr>
              <a:t>④</a:t>
            </a:r>
            <a:r>
              <a:rPr lang="zh-CN" altLang="en-US" b="1" dirty="0">
                <a:latin typeface="楷体" panose="02010609060101010101" pitchFamily="49" charset="-122"/>
                <a:ea typeface="楷体" panose="02010609060101010101" pitchFamily="49" charset="-122"/>
              </a:rPr>
              <a:t>仔细观察和认真分析实验现象；</a:t>
            </a:r>
            <a:endParaRPr lang="zh-CN" altLang="en-US" b="1" dirty="0">
              <a:latin typeface="楷体" panose="02010609060101010101" pitchFamily="49" charset="-122"/>
              <a:ea typeface="楷体" panose="02010609060101010101" pitchFamily="49" charset="-122"/>
            </a:endParaRPr>
          </a:p>
          <a:p>
            <a:pPr lvl="0" algn="just">
              <a:lnSpc>
                <a:spcPct val="120000"/>
              </a:lnSpc>
              <a:spcBef>
                <a:spcPct val="0"/>
              </a:spcBef>
            </a:pPr>
            <a:r>
              <a:rPr lang="en-US" altLang="zh-CN" b="1">
                <a:latin typeface="楷体" panose="02010609060101010101" pitchFamily="49" charset="-122"/>
                <a:ea typeface="楷体" panose="02010609060101010101" pitchFamily="49" charset="-122"/>
              </a:rPr>
              <a:t>⑤</a:t>
            </a:r>
            <a:r>
              <a:rPr lang="zh-CN" altLang="en-US" b="1" dirty="0">
                <a:latin typeface="楷体" panose="02010609060101010101" pitchFamily="49" charset="-122"/>
                <a:ea typeface="楷体" panose="02010609060101010101" pitchFamily="49" charset="-122"/>
              </a:rPr>
              <a:t>如实记录实验数据和现象；</a:t>
            </a:r>
            <a:endParaRPr lang="en-US" altLang="zh-CN" b="1">
              <a:latin typeface="楷体" panose="02010609060101010101" pitchFamily="49" charset="-122"/>
              <a:ea typeface="楷体" panose="02010609060101010101" pitchFamily="49" charset="-122"/>
            </a:endParaRPr>
          </a:p>
          <a:p>
            <a:pPr lvl="0" algn="just">
              <a:lnSpc>
                <a:spcPct val="120000"/>
              </a:lnSpc>
              <a:spcBef>
                <a:spcPct val="0"/>
              </a:spcBef>
            </a:pPr>
            <a:r>
              <a:rPr lang="zh-CN" altLang="en-US" b="1" dirty="0">
                <a:latin typeface="楷体" panose="02010609060101010101" pitchFamily="49" charset="-122"/>
                <a:ea typeface="楷体" panose="02010609060101010101" pitchFamily="49" charset="-122"/>
              </a:rPr>
              <a:t>  用钢笔或水笔记录数据，不得用铅笔</a:t>
            </a:r>
            <a:r>
              <a:rPr lang="en-US" altLang="zh-CN" b="1">
                <a:latin typeface="楷体" panose="02010609060101010101" pitchFamily="49" charset="-122"/>
                <a:ea typeface="楷体" panose="02010609060101010101" pitchFamily="49" charset="-122"/>
              </a:rPr>
              <a:t>.</a:t>
            </a:r>
            <a:endParaRPr lang="en-US" altLang="zh-CN" b="1">
              <a:latin typeface="楷体" panose="02010609060101010101" pitchFamily="49" charset="-122"/>
              <a:ea typeface="楷体" panose="02010609060101010101" pitchFamily="49" charset="-122"/>
            </a:endParaRPr>
          </a:p>
          <a:p>
            <a:pPr lvl="0" algn="just">
              <a:lnSpc>
                <a:spcPct val="120000"/>
              </a:lnSpc>
              <a:spcBef>
                <a:spcPct val="0"/>
              </a:spcBef>
            </a:pPr>
            <a:r>
              <a:rPr lang="zh-CN" altLang="en-US" b="1" dirty="0">
                <a:solidFill>
                  <a:srgbClr val="FF0000"/>
                </a:solidFill>
                <a:latin typeface="楷体" panose="02010609060101010101" pitchFamily="49" charset="-122"/>
                <a:ea typeface="楷体" panose="02010609060101010101" pitchFamily="49" charset="-122"/>
              </a:rPr>
              <a:t>  原始数据不得改动</a:t>
            </a:r>
            <a:r>
              <a:rPr lang="en-US" altLang="zh-CN" b="1">
                <a:solidFill>
                  <a:srgbClr val="FF0000"/>
                </a:solidFill>
                <a:latin typeface="楷体" panose="02010609060101010101" pitchFamily="49" charset="-122"/>
                <a:ea typeface="楷体" panose="02010609060101010101" pitchFamily="49" charset="-122"/>
              </a:rPr>
              <a:t>.</a:t>
            </a:r>
            <a:endParaRPr lang="en-US" altLang="zh-CN" b="1">
              <a:solidFill>
                <a:srgbClr val="FF0000"/>
              </a:solidFill>
              <a:latin typeface="楷体" panose="02010609060101010101" pitchFamily="49" charset="-122"/>
              <a:ea typeface="楷体" panose="02010609060101010101" pitchFamily="49" charset="-122"/>
            </a:endParaRPr>
          </a:p>
        </p:txBody>
      </p:sp>
      <p:sp>
        <p:nvSpPr>
          <p:cNvPr id="228360" name="文本框 1"/>
          <p:cNvSpPr txBox="1"/>
          <p:nvPr/>
        </p:nvSpPr>
        <p:spPr>
          <a:xfrm>
            <a:off x="755650" y="5013325"/>
            <a:ext cx="8134350" cy="1066800"/>
          </a:xfrm>
          <a:prstGeom prst="rect">
            <a:avLst/>
          </a:prstGeom>
          <a:noFill/>
          <a:ln w="9525">
            <a:noFill/>
          </a:ln>
        </p:spPr>
        <p:txBody>
          <a:bodyPr>
            <a:spAutoFit/>
          </a:bodyPr>
          <a:p>
            <a:pPr eaLnBrk="1" hangingPunct="1"/>
            <a:r>
              <a:rPr lang="en-US" altLang="en-US">
                <a:latin typeface="楷体" panose="02010609060101010101" pitchFamily="49" charset="-122"/>
                <a:ea typeface="楷体" panose="02010609060101010101" pitchFamily="49" charset="-122"/>
              </a:rPr>
              <a:t>⑥</a:t>
            </a:r>
            <a:r>
              <a:rPr lang="zh-CN" altLang="en-US" dirty="0">
                <a:latin typeface="楷体" panose="02010609060101010101" pitchFamily="49" charset="-122"/>
                <a:ea typeface="楷体" panose="02010609060101010101" pitchFamily="49" charset="-122"/>
              </a:rPr>
              <a:t>实</a:t>
            </a:r>
            <a:r>
              <a:rPr lang="zh-CN" altLang="en-US">
                <a:latin typeface="楷体" panose="02010609060101010101" pitchFamily="49" charset="-122"/>
                <a:ea typeface="楷体" panose="02010609060101010101" pitchFamily="49" charset="-122"/>
              </a:rPr>
              <a:t>验数据测量结</a:t>
            </a:r>
            <a:r>
              <a:rPr lang="zh-CN" altLang="en-US" dirty="0">
                <a:latin typeface="楷体" panose="02010609060101010101" pitchFamily="49" charset="-122"/>
                <a:ea typeface="楷体" panose="02010609060101010101" pitchFamily="49" charset="-122"/>
              </a:rPr>
              <a:t>果经实</a:t>
            </a:r>
            <a:r>
              <a:rPr lang="zh-CN" altLang="en-US">
                <a:latin typeface="楷体" panose="02010609060101010101" pitchFamily="49" charset="-122"/>
                <a:ea typeface="楷体" panose="02010609060101010101" pitchFamily="49" charset="-122"/>
              </a:rPr>
              <a:t>验教师签字</a:t>
            </a:r>
            <a:r>
              <a:rPr lang="zh-CN" altLang="en-US" dirty="0">
                <a:latin typeface="楷体" panose="02010609060101010101" pitchFamily="49" charset="-122"/>
                <a:ea typeface="楷体" panose="02010609060101010101" pitchFamily="49" charset="-122"/>
              </a:rPr>
              <a:t>盖章，</a:t>
            </a:r>
            <a:r>
              <a:rPr lang="zh-CN" altLang="en-US" dirty="0">
                <a:solidFill>
                  <a:srgbClr val="FF0000"/>
                </a:solidFill>
                <a:latin typeface="楷体" panose="02010609060101010101" pitchFamily="49" charset="-122"/>
                <a:ea typeface="楷体" panose="02010609060101010101" pitchFamily="49" charset="-122"/>
              </a:rPr>
              <a:t>需随实验报告一起上交</a:t>
            </a:r>
            <a:r>
              <a:rPr lang="en-US" altLang="zh-CN">
                <a:solidFill>
                  <a:srgbClr val="FF0000"/>
                </a:solidFill>
                <a:latin typeface="楷体" panose="02010609060101010101" pitchFamily="49" charset="-122"/>
                <a:ea typeface="楷体" panose="02010609060101010101" pitchFamily="49" charset="-122"/>
              </a:rPr>
              <a:t>.</a:t>
            </a:r>
            <a:endParaRPr lang="en-US" altLang="zh-CN">
              <a:solidFill>
                <a:srgbClr val="FF0000"/>
              </a:solidFill>
              <a:latin typeface="楷体" panose="02010609060101010101" pitchFamily="49" charset="-122"/>
              <a:ea typeface="楷体" panose="02010609060101010101" pitchFamily="49" charset="-122"/>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0228" name="文本框 350227"/>
          <p:cNvSpPr txBox="1"/>
          <p:nvPr/>
        </p:nvSpPr>
        <p:spPr>
          <a:xfrm>
            <a:off x="754063" y="115888"/>
            <a:ext cx="3889375" cy="676275"/>
          </a:xfrm>
          <a:prstGeom prst="rect">
            <a:avLst/>
          </a:prstGeom>
          <a:noFill/>
          <a:ln w="9525">
            <a:noFill/>
          </a:ln>
        </p:spPr>
        <p:txBody>
          <a:bodyPr tIns="46800" bIns="46800">
            <a:spAutoFit/>
          </a:bodyPr>
          <a:p>
            <a:pPr>
              <a:lnSpc>
                <a:spcPct val="120000"/>
              </a:lnSpc>
              <a:spcBef>
                <a:spcPct val="50000"/>
              </a:spcBef>
            </a:pPr>
            <a:r>
              <a:rPr lang="en-US" altLang="zh-CN">
                <a:latin typeface="楷体" panose="02010609060101010101" pitchFamily="49" charset="-122"/>
                <a:ea typeface="楷体" panose="02010609060101010101" pitchFamily="49" charset="-122"/>
              </a:rPr>
              <a:t>3.</a:t>
            </a:r>
            <a:r>
              <a:rPr lang="zh-CN" altLang="en-US" dirty="0">
                <a:latin typeface="楷体" panose="02010609060101010101" pitchFamily="49" charset="-122"/>
                <a:ea typeface="楷体" panose="02010609060101010101" pitchFamily="49" charset="-122"/>
              </a:rPr>
              <a:t>课后总结</a:t>
            </a:r>
            <a:endParaRPr lang="zh-CN" altLang="en-US" dirty="0">
              <a:latin typeface="楷体" panose="02010609060101010101" pitchFamily="49" charset="-122"/>
              <a:ea typeface="楷体" panose="02010609060101010101" pitchFamily="49" charset="-122"/>
            </a:endParaRPr>
          </a:p>
        </p:txBody>
      </p:sp>
      <p:sp>
        <p:nvSpPr>
          <p:cNvPr id="350231" name="文本框 350230"/>
          <p:cNvSpPr txBox="1"/>
          <p:nvPr/>
        </p:nvSpPr>
        <p:spPr>
          <a:xfrm>
            <a:off x="755650" y="836613"/>
            <a:ext cx="5976938" cy="676275"/>
          </a:xfrm>
          <a:prstGeom prst="rect">
            <a:avLst/>
          </a:prstGeom>
          <a:noFill/>
          <a:ln w="9525">
            <a:noFill/>
          </a:ln>
        </p:spPr>
        <p:txBody>
          <a:bodyPr tIns="46800" bIns="46800">
            <a:spAutoFit/>
          </a:bodyPr>
          <a:p>
            <a:pPr>
              <a:lnSpc>
                <a:spcPct val="120000"/>
              </a:lnSpc>
              <a:spcBef>
                <a:spcPct val="50000"/>
              </a:spcBef>
            </a:pPr>
            <a:r>
              <a:rPr lang="zh-CN" altLang="en-US" dirty="0">
                <a:solidFill>
                  <a:schemeClr val="hlink"/>
                </a:solidFill>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巧处理，重分析，求创新</a:t>
            </a:r>
            <a:r>
              <a:rPr lang="en-US" altLang="zh-CN">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p:txBody>
      </p:sp>
      <p:sp>
        <p:nvSpPr>
          <p:cNvPr id="224268" name="副标题 359426"/>
          <p:cNvSpPr/>
          <p:nvPr/>
        </p:nvSpPr>
        <p:spPr>
          <a:xfrm>
            <a:off x="755650" y="1557338"/>
            <a:ext cx="8137525" cy="5111750"/>
          </a:xfrm>
          <a:prstGeom prst="rect">
            <a:avLst/>
          </a:prstGeom>
          <a:solidFill>
            <a:schemeClr val="bg1"/>
          </a:solidFill>
          <a:ln w="9525">
            <a:noFill/>
          </a:ln>
        </p:spPr>
        <p:txBody>
          <a:bodyPr lIns="92075" tIns="46038" rIns="92075" bIns="46038"/>
          <a:lstStyle>
            <a:lvl1pPr marL="0" lvl="0" indent="0" algn="ctr" rtl="0" fontAlgn="base">
              <a:spcBef>
                <a:spcPct val="20000"/>
              </a:spcBef>
              <a:spcAft>
                <a:spcPct val="0"/>
              </a:spcAft>
              <a:buClrTx/>
              <a:buSzTx/>
              <a:buFontTx/>
              <a:buNone/>
              <a:defRPr sz="3200" b="0" kern="1200">
                <a:solidFill>
                  <a:schemeClr val="tx1"/>
                </a:solidFill>
                <a:latin typeface="+mn-lt"/>
                <a:ea typeface="+mn-ea"/>
                <a:cs typeface="+mn-cs"/>
              </a:defRPr>
            </a:lvl1pPr>
            <a:lvl2pPr marL="457200" lvl="1" indent="0" algn="ctr" rtl="0" fontAlgn="base">
              <a:spcBef>
                <a:spcPct val="20000"/>
              </a:spcBef>
              <a:spcAft>
                <a:spcPct val="0"/>
              </a:spcAft>
              <a:buClrTx/>
              <a:buSzTx/>
              <a:buFontTx/>
              <a:buNone/>
              <a:defRPr sz="2800" kern="1200">
                <a:solidFill>
                  <a:schemeClr val="tx1"/>
                </a:solidFill>
                <a:latin typeface="+mn-lt"/>
                <a:ea typeface="+mn-ea"/>
                <a:cs typeface="+mn-cs"/>
              </a:defRPr>
            </a:lvl2pPr>
            <a:lvl3pPr marL="914400" lvl="2" indent="0" algn="ctr" rtl="0" fontAlgn="base">
              <a:spcBef>
                <a:spcPct val="20000"/>
              </a:spcBef>
              <a:spcAft>
                <a:spcPct val="0"/>
              </a:spcAft>
              <a:buClrTx/>
              <a:buSzTx/>
              <a:buFontTx/>
              <a:buNone/>
              <a:defRPr sz="2400" kern="1200">
                <a:solidFill>
                  <a:schemeClr val="tx1"/>
                </a:solidFill>
                <a:latin typeface="+mn-lt"/>
                <a:ea typeface="+mn-ea"/>
                <a:cs typeface="+mn-cs"/>
              </a:defRPr>
            </a:lvl3pPr>
            <a:lvl4pPr marL="1371600" lvl="3" indent="0" algn="ctr" rtl="0" fontAlgn="base">
              <a:spcBef>
                <a:spcPct val="20000"/>
              </a:spcBef>
              <a:spcAft>
                <a:spcPct val="0"/>
              </a:spcAft>
              <a:buClrTx/>
              <a:buSzTx/>
              <a:buFontTx/>
              <a:buNone/>
              <a:defRPr sz="2000" kern="1200">
                <a:solidFill>
                  <a:schemeClr val="tx1"/>
                </a:solidFill>
                <a:latin typeface="+mn-lt"/>
                <a:ea typeface="+mn-ea"/>
                <a:cs typeface="+mn-cs"/>
              </a:defRPr>
            </a:lvl4pPr>
            <a:lvl5pPr marL="1828800" lvl="4" indent="0" algn="ctr" rtl="0" fontAlgn="base">
              <a:spcBef>
                <a:spcPct val="20000"/>
              </a:spcBef>
              <a:spcAft>
                <a:spcPct val="0"/>
              </a:spcAft>
              <a:buClrTx/>
              <a:buSzTx/>
              <a:buFontTx/>
              <a:buNone/>
              <a:defRPr sz="2000" kern="1200">
                <a:solidFill>
                  <a:schemeClr val="tx1"/>
                </a:solidFill>
                <a:latin typeface="+mn-lt"/>
                <a:ea typeface="+mn-ea"/>
                <a:cs typeface="+mn-cs"/>
              </a:defRPr>
            </a:lvl5pPr>
          </a:lstStyle>
          <a:p>
            <a:pPr lvl="0" algn="just">
              <a:spcBef>
                <a:spcPct val="0"/>
              </a:spcBef>
              <a:buNone/>
            </a:pPr>
            <a:r>
              <a:rPr lang="en-US" altLang="zh-CN" b="1">
                <a:solidFill>
                  <a:schemeClr val="hlink"/>
                </a:solidFill>
                <a:latin typeface="楷体" panose="02010609060101010101" pitchFamily="49" charset="-122"/>
                <a:ea typeface="楷体" panose="02010609060101010101" pitchFamily="49" charset="-122"/>
              </a:rPr>
              <a:t>*</a:t>
            </a:r>
            <a:r>
              <a:rPr lang="zh-CN" altLang="en-US" b="1" dirty="0">
                <a:latin typeface="楷体" panose="02010609060101010101" pitchFamily="49" charset="-122"/>
                <a:ea typeface="楷体" panose="02010609060101010101" pitchFamily="49" charset="-122"/>
              </a:rPr>
              <a:t>实验报告需从问题入手，让老师看到你是从“</a:t>
            </a:r>
            <a:r>
              <a:rPr lang="zh-CN" altLang="en-US" b="1" dirty="0">
                <a:solidFill>
                  <a:schemeClr val="hlink"/>
                </a:solidFill>
                <a:latin typeface="楷体" panose="02010609060101010101" pitchFamily="49" charset="-122"/>
                <a:ea typeface="楷体" panose="02010609060101010101" pitchFamily="49" charset="-122"/>
              </a:rPr>
              <a:t>提出问题</a:t>
            </a:r>
            <a:r>
              <a:rPr lang="en-US" altLang="zh-CN" b="1">
                <a:solidFill>
                  <a:schemeClr val="hlink"/>
                </a:solidFill>
                <a:latin typeface="楷体" panose="02010609060101010101" pitchFamily="49" charset="-122"/>
                <a:ea typeface="楷体" panose="02010609060101010101" pitchFamily="49" charset="-122"/>
              </a:rPr>
              <a:t>—</a:t>
            </a:r>
            <a:r>
              <a:rPr lang="zh-CN" altLang="en-US" b="1" dirty="0">
                <a:solidFill>
                  <a:schemeClr val="hlink"/>
                </a:solidFill>
                <a:latin typeface="楷体" panose="02010609060101010101" pitchFamily="49" charset="-122"/>
                <a:ea typeface="楷体" panose="02010609060101010101" pitchFamily="49" charset="-122"/>
              </a:rPr>
              <a:t>寻求解决办法</a:t>
            </a:r>
            <a:r>
              <a:rPr lang="en-US" altLang="zh-CN" b="1">
                <a:solidFill>
                  <a:schemeClr val="hlink"/>
                </a:solidFill>
                <a:latin typeface="楷体" panose="02010609060101010101" pitchFamily="49" charset="-122"/>
                <a:ea typeface="楷体" panose="02010609060101010101" pitchFamily="49" charset="-122"/>
              </a:rPr>
              <a:t>—</a:t>
            </a:r>
            <a:r>
              <a:rPr lang="zh-CN" altLang="en-US" b="1" dirty="0">
                <a:solidFill>
                  <a:schemeClr val="hlink"/>
                </a:solidFill>
                <a:latin typeface="楷体" panose="02010609060101010101" pitchFamily="49" charset="-122"/>
                <a:ea typeface="楷体" panose="02010609060101010101" pitchFamily="49" charset="-122"/>
              </a:rPr>
              <a:t>设计实验方案和步骤</a:t>
            </a:r>
            <a:r>
              <a:rPr lang="en-US" altLang="zh-CN" b="1">
                <a:solidFill>
                  <a:schemeClr val="hlink"/>
                </a:solidFill>
                <a:latin typeface="楷体" panose="02010609060101010101" pitchFamily="49" charset="-122"/>
                <a:ea typeface="楷体" panose="02010609060101010101" pitchFamily="49" charset="-122"/>
              </a:rPr>
              <a:t>—</a:t>
            </a:r>
            <a:r>
              <a:rPr lang="zh-CN" altLang="en-US" b="1" dirty="0">
                <a:solidFill>
                  <a:schemeClr val="hlink"/>
                </a:solidFill>
                <a:latin typeface="楷体" panose="02010609060101010101" pitchFamily="49" charset="-122"/>
                <a:ea typeface="楷体" panose="02010609060101010101" pitchFamily="49" charset="-122"/>
              </a:rPr>
              <a:t>实验得到原始数据</a:t>
            </a:r>
            <a:r>
              <a:rPr lang="en-US" altLang="zh-CN" b="1">
                <a:solidFill>
                  <a:schemeClr val="hlink"/>
                </a:solidFill>
                <a:latin typeface="楷体" panose="02010609060101010101" pitchFamily="49" charset="-122"/>
                <a:ea typeface="楷体" panose="02010609060101010101" pitchFamily="49" charset="-122"/>
              </a:rPr>
              <a:t>—</a:t>
            </a:r>
            <a:r>
              <a:rPr lang="zh-CN" altLang="en-US" b="1" dirty="0">
                <a:solidFill>
                  <a:schemeClr val="hlink"/>
                </a:solidFill>
                <a:latin typeface="楷体" panose="02010609060101010101" pitchFamily="49" charset="-122"/>
                <a:ea typeface="楷体" panose="02010609060101010101" pitchFamily="49" charset="-122"/>
              </a:rPr>
              <a:t>数据处理</a:t>
            </a:r>
            <a:r>
              <a:rPr lang="en-US" altLang="zh-CN" b="1">
                <a:solidFill>
                  <a:schemeClr val="hlink"/>
                </a:solidFill>
                <a:latin typeface="楷体" panose="02010609060101010101" pitchFamily="49" charset="-122"/>
                <a:ea typeface="楷体" panose="02010609060101010101" pitchFamily="49" charset="-122"/>
              </a:rPr>
              <a:t>—</a:t>
            </a:r>
            <a:r>
              <a:rPr lang="zh-CN" altLang="en-US" b="1" dirty="0">
                <a:solidFill>
                  <a:schemeClr val="hlink"/>
                </a:solidFill>
                <a:latin typeface="楷体" panose="02010609060101010101" pitchFamily="49" charset="-122"/>
                <a:ea typeface="楷体" panose="02010609060101010101" pitchFamily="49" charset="-122"/>
              </a:rPr>
              <a:t>分析讨论</a:t>
            </a:r>
            <a:r>
              <a:rPr lang="en-US" altLang="zh-CN" b="1">
                <a:solidFill>
                  <a:schemeClr val="hlink"/>
                </a:solidFill>
                <a:latin typeface="楷体" panose="02010609060101010101" pitchFamily="49" charset="-122"/>
                <a:ea typeface="楷体" panose="02010609060101010101" pitchFamily="49" charset="-122"/>
              </a:rPr>
              <a:t>—</a:t>
            </a:r>
            <a:r>
              <a:rPr lang="zh-CN" altLang="en-US" b="1" dirty="0">
                <a:solidFill>
                  <a:schemeClr val="hlink"/>
                </a:solidFill>
                <a:latin typeface="楷体" panose="02010609060101010101" pitchFamily="49" charset="-122"/>
                <a:ea typeface="楷体" panose="02010609060101010101" pitchFamily="49" charset="-122"/>
              </a:rPr>
              <a:t>研究总结</a:t>
            </a:r>
            <a:r>
              <a:rPr lang="zh-CN" altLang="en-US" b="1" dirty="0">
                <a:latin typeface="楷体" panose="02010609060101010101" pitchFamily="49" charset="-122"/>
                <a:ea typeface="楷体" panose="02010609060101010101" pitchFamily="49" charset="-122"/>
              </a:rPr>
              <a:t>”这样一个过程，研究和解决问题的</a:t>
            </a:r>
            <a:r>
              <a:rPr lang="en-US" altLang="zh-CN" b="1">
                <a:latin typeface="楷体" panose="02010609060101010101" pitchFamily="49" charset="-122"/>
                <a:ea typeface="楷体" panose="02010609060101010101" pitchFamily="49" charset="-122"/>
              </a:rPr>
              <a:t>.</a:t>
            </a:r>
            <a:endParaRPr lang="en-US" altLang="zh-CN" b="1">
              <a:latin typeface="楷体" panose="02010609060101010101" pitchFamily="49" charset="-122"/>
              <a:ea typeface="楷体" panose="02010609060101010101" pitchFamily="49" charset="-122"/>
            </a:endParaRPr>
          </a:p>
          <a:p>
            <a:pPr lvl="0" algn="just">
              <a:spcBef>
                <a:spcPct val="0"/>
              </a:spcBef>
              <a:buNone/>
            </a:pPr>
            <a:r>
              <a:rPr lang="zh-CN" altLang="en-US" b="1" dirty="0">
                <a:solidFill>
                  <a:schemeClr val="hlink"/>
                </a:solidFill>
                <a:latin typeface="楷体" panose="02010609060101010101" pitchFamily="49" charset="-122"/>
                <a:ea typeface="楷体" panose="02010609060101010101" pitchFamily="49" charset="-122"/>
              </a:rPr>
              <a:t>*</a:t>
            </a:r>
            <a:r>
              <a:rPr lang="zh-CN" altLang="en-US" b="1" dirty="0">
                <a:latin typeface="楷体" panose="02010609060101010101" pitchFamily="49" charset="-122"/>
                <a:ea typeface="楷体" panose="02010609060101010101" pitchFamily="49" charset="-122"/>
              </a:rPr>
              <a:t>实验报告是写给专业人员看的，必须充分反映自己的工作收获和结果，反映自己的能力水平，有自己的</a:t>
            </a:r>
            <a:r>
              <a:rPr lang="zh-CN" altLang="en-US" b="1" dirty="0">
                <a:solidFill>
                  <a:srgbClr val="FF0000"/>
                </a:solidFill>
                <a:latin typeface="楷体" panose="02010609060101010101" pitchFamily="49" charset="-122"/>
                <a:ea typeface="楷体" panose="02010609060101010101" pitchFamily="49" charset="-122"/>
              </a:rPr>
              <a:t>特色</a:t>
            </a:r>
            <a:r>
              <a:rPr lang="zh-CN" altLang="en-US" b="1" dirty="0">
                <a:latin typeface="楷体" panose="02010609060101010101" pitchFamily="49" charset="-122"/>
                <a:ea typeface="楷体" panose="02010609060101010101" pitchFamily="49" charset="-122"/>
              </a:rPr>
              <a:t>，有条理，注意运用科学术语。一定要有</a:t>
            </a:r>
            <a:r>
              <a:rPr lang="zh-CN" altLang="en-US" b="1" dirty="0">
                <a:solidFill>
                  <a:srgbClr val="FF0000"/>
                </a:solidFill>
                <a:latin typeface="楷体" panose="02010609060101010101" pitchFamily="49" charset="-122"/>
                <a:ea typeface="楷体" panose="02010609060101010101" pitchFamily="49" charset="-122"/>
              </a:rPr>
              <a:t>实验的结论和对实验结果的讨论、分析或评估，</a:t>
            </a:r>
            <a:r>
              <a:rPr lang="zh-CN" altLang="en-US" b="1" dirty="0">
                <a:latin typeface="楷体" panose="02010609060101010101" pitchFamily="49" charset="-122"/>
                <a:ea typeface="楷体" panose="02010609060101010101" pitchFamily="49" charset="-122"/>
              </a:rPr>
              <a:t>突出</a:t>
            </a:r>
            <a:r>
              <a:rPr lang="zh-CN" altLang="en-US" b="1" dirty="0">
                <a:solidFill>
                  <a:srgbClr val="FF0000"/>
                </a:solidFill>
                <a:latin typeface="楷体" panose="02010609060101010101" pitchFamily="49" charset="-122"/>
                <a:ea typeface="楷体" panose="02010609060101010101" pitchFamily="49" charset="-122"/>
              </a:rPr>
              <a:t>创新</a:t>
            </a:r>
            <a:r>
              <a:rPr lang="en-US" altLang="zh-CN" b="1">
                <a:latin typeface="楷体" panose="02010609060101010101" pitchFamily="49" charset="-122"/>
                <a:ea typeface="楷体" panose="02010609060101010101" pitchFamily="49" charset="-122"/>
              </a:rPr>
              <a:t>.</a:t>
            </a:r>
            <a:endParaRPr lang="en-US" altLang="zh-CN" b="1">
              <a:latin typeface="楷体" panose="02010609060101010101" pitchFamily="49" charset="-122"/>
              <a:ea typeface="楷体" panose="02010609060101010101" pitchFamily="49" charset="-122"/>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31436" name="组合 231435"/>
          <p:cNvGrpSpPr/>
          <p:nvPr/>
        </p:nvGrpSpPr>
        <p:grpSpPr>
          <a:xfrm>
            <a:off x="395288" y="0"/>
            <a:ext cx="8748712" cy="6858000"/>
            <a:chOff x="249" y="0"/>
            <a:chExt cx="5511" cy="4320"/>
          </a:xfrm>
        </p:grpSpPr>
        <p:pic>
          <p:nvPicPr>
            <p:cNvPr id="231430" name="图片 231429"/>
            <p:cNvPicPr>
              <a:picLocks noChangeAspect="1"/>
            </p:cNvPicPr>
            <p:nvPr/>
          </p:nvPicPr>
          <p:blipFill>
            <a:blip r:embed="rId1"/>
            <a:stretch>
              <a:fillRect/>
            </a:stretch>
          </p:blipFill>
          <p:spPr>
            <a:xfrm>
              <a:off x="249" y="1706"/>
              <a:ext cx="5511" cy="2614"/>
            </a:xfrm>
            <a:prstGeom prst="rect">
              <a:avLst/>
            </a:prstGeom>
            <a:noFill/>
            <a:ln w="9525">
              <a:noFill/>
            </a:ln>
          </p:spPr>
        </p:pic>
        <p:grpSp>
          <p:nvGrpSpPr>
            <p:cNvPr id="231435" name="组合 231434"/>
            <p:cNvGrpSpPr/>
            <p:nvPr/>
          </p:nvGrpSpPr>
          <p:grpSpPr>
            <a:xfrm>
              <a:off x="249" y="0"/>
              <a:ext cx="5511" cy="1706"/>
              <a:chOff x="249" y="0"/>
              <a:chExt cx="5511" cy="1706"/>
            </a:xfrm>
          </p:grpSpPr>
          <p:pic>
            <p:nvPicPr>
              <p:cNvPr id="231429" name="图片 7" descr="IMG_20170317_212333"/>
              <p:cNvPicPr>
                <a:picLocks noChangeAspect="1"/>
              </p:cNvPicPr>
              <p:nvPr/>
            </p:nvPicPr>
            <p:blipFill>
              <a:blip r:embed="rId2"/>
              <a:srcRect b="61394"/>
              <a:stretch>
                <a:fillRect/>
              </a:stretch>
            </p:blipFill>
            <p:spPr>
              <a:xfrm>
                <a:off x="249" y="0"/>
                <a:ext cx="5511" cy="1706"/>
              </a:xfrm>
              <a:prstGeom prst="rect">
                <a:avLst/>
              </a:prstGeom>
              <a:noFill/>
              <a:ln w="9525">
                <a:noFill/>
              </a:ln>
            </p:spPr>
          </p:pic>
          <p:sp>
            <p:nvSpPr>
              <p:cNvPr id="231431" name="标题 357377"/>
              <p:cNvSpPr/>
              <p:nvPr/>
            </p:nvSpPr>
            <p:spPr>
              <a:xfrm>
                <a:off x="249" y="164"/>
                <a:ext cx="2449" cy="488"/>
              </a:xfrm>
              <a:prstGeom prst="rect">
                <a:avLst/>
              </a:prstGeom>
              <a:gradFill rotWithShape="1">
                <a:gsLst>
                  <a:gs pos="0">
                    <a:schemeClr val="bg1">
                      <a:alpha val="28999"/>
                    </a:schemeClr>
                  </a:gs>
                  <a:gs pos="100000">
                    <a:schemeClr val="bg1">
                      <a:gamma/>
                      <a:tint val="41176"/>
                      <a:invGamma/>
                    </a:schemeClr>
                  </a:gs>
                </a:gsLst>
                <a:lin ang="5400000" scaled="1"/>
                <a:tileRect/>
              </a:gradFill>
              <a:ln w="9525">
                <a:noFill/>
              </a:ln>
            </p:spPr>
            <p:txBody>
              <a:bodyPr lIns="92075" tIns="46038" rIns="92075" bIns="46038" anchor="ctr" anchorCtr="0"/>
              <a:lstStyle>
                <a:lvl1pPr lvl="0" algn="ctr" rtl="0" fontAlgn="base">
                  <a:spcBef>
                    <a:spcPct val="0"/>
                  </a:spcBef>
                  <a:spcAft>
                    <a:spcPct val="0"/>
                  </a:spcAft>
                  <a:buClrTx/>
                  <a:buSzTx/>
                  <a:buFontTx/>
                  <a:defRPr sz="4400" b="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stStyle>
              <a:p>
                <a:pPr lvl="0" algn="l">
                  <a:buNone/>
                </a:pPr>
                <a:r>
                  <a:rPr lang="zh-CN" altLang="en-US" sz="3200" b="1" dirty="0">
                    <a:solidFill>
                      <a:schemeClr val="hlink"/>
                    </a:solidFill>
                    <a:latin typeface="楷体" panose="02010609060101010101" pitchFamily="49" charset="-122"/>
                    <a:ea typeface="楷体" panose="02010609060101010101" pitchFamily="49" charset="-122"/>
                  </a:rPr>
                  <a:t>*</a:t>
                </a:r>
                <a:r>
                  <a:rPr lang="zh-CN" altLang="en-US" sz="3200" b="1" dirty="0">
                    <a:solidFill>
                      <a:srgbClr val="FF0000"/>
                    </a:solidFill>
                    <a:latin typeface="楷体_GB2312" charset="-122"/>
                    <a:ea typeface="楷体" panose="02010609060101010101" pitchFamily="49" charset="-122"/>
                  </a:rPr>
                  <a:t>实验报告要求手写</a:t>
                </a:r>
                <a:r>
                  <a:rPr lang="en-US" altLang="zh-CN" sz="3200" b="1">
                    <a:solidFill>
                      <a:schemeClr val="tx1"/>
                    </a:solidFill>
                    <a:latin typeface="楷体_GB2312" charset="-122"/>
                    <a:ea typeface="楷体" panose="02010609060101010101" pitchFamily="49" charset="-122"/>
                  </a:rPr>
                  <a:t>:</a:t>
                </a:r>
                <a:endParaRPr lang="en-US" altLang="zh-CN" sz="3200" b="1">
                  <a:solidFill>
                    <a:schemeClr val="tx1"/>
                  </a:solidFill>
                  <a:latin typeface="楷体_GB2312" charset="-122"/>
                  <a:ea typeface="楷体" panose="02010609060101010101" pitchFamily="49" charset="-122"/>
                </a:endParaRPr>
              </a:p>
            </p:txBody>
          </p:sp>
        </p:grpSp>
      </p:gr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1474" name="标题 361473"/>
          <p:cNvSpPr>
            <a:spLocks noGrp="1"/>
          </p:cNvSpPr>
          <p:nvPr>
            <p:ph type="ctrTitle" idx="4294967295"/>
          </p:nvPr>
        </p:nvSpPr>
        <p:spPr>
          <a:xfrm>
            <a:off x="468313" y="260350"/>
            <a:ext cx="4464050" cy="590550"/>
          </a:xfrm>
        </p:spPr>
        <p:txBody>
          <a:bodyPr vert="horz" wrap="square" lIns="92075" tIns="46038" rIns="92075" bIns="46038" anchor="ctr"/>
          <a:lstStyle>
            <a:lvl1pPr lvl="0">
              <a:buClrTx/>
              <a:buSzTx/>
              <a:buFontTx/>
              <a:defRPr/>
            </a:lvl1pPr>
          </a:lstStyle>
          <a:p>
            <a:pPr lvl="0" algn="l"/>
            <a:r>
              <a:rPr lang="zh-CN" altLang="en-US" sz="3600" dirty="0">
                <a:solidFill>
                  <a:schemeClr val="hlink"/>
                </a:solidFill>
                <a:latin typeface="黑体" panose="02010609060101010101" pitchFamily="49" charset="-122"/>
                <a:ea typeface="黑体" panose="02010609060101010101" pitchFamily="49" charset="-122"/>
              </a:rPr>
              <a:t>实验报告内容：</a:t>
            </a:r>
            <a:endParaRPr lang="zh-CN" altLang="en-US" sz="3600" dirty="0">
              <a:solidFill>
                <a:schemeClr val="hlink"/>
              </a:solidFill>
              <a:latin typeface="黑体" panose="02010609060101010101" pitchFamily="49" charset="-122"/>
              <a:ea typeface="黑体" panose="02010609060101010101" pitchFamily="49" charset="-122"/>
            </a:endParaRPr>
          </a:p>
        </p:txBody>
      </p:sp>
      <p:sp>
        <p:nvSpPr>
          <p:cNvPr id="103427" name="副标题 361474"/>
          <p:cNvSpPr>
            <a:spLocks noGrp="1"/>
          </p:cNvSpPr>
          <p:nvPr>
            <p:ph type="subTitle" idx="4294967295"/>
          </p:nvPr>
        </p:nvSpPr>
        <p:spPr>
          <a:xfrm>
            <a:off x="504825" y="836613"/>
            <a:ext cx="8639175" cy="3095625"/>
          </a:xfrm>
        </p:spPr>
        <p:txBody>
          <a:bodyPr wrap="square" lIns="92075" tIns="46038" rIns="92075" bIns="46038" anchor="t" anchorCtr="0"/>
          <a:lstStyle>
            <a:lvl1pPr marL="0" lvl="0" indent="0" algn="ctr">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marL="609600" lvl="0" indent="-609600" algn="just"/>
            <a:r>
              <a:rPr lang="zh-CN" altLang="en-US" sz="2400" b="1" dirty="0">
                <a:latin typeface="楷体" panose="02010609060101010101" pitchFamily="49" charset="-122"/>
                <a:ea typeface="楷体" panose="02010609060101010101" pitchFamily="49" charset="-122"/>
              </a:rPr>
              <a:t>实验名称（可以自行根据实验问题设定，不必照书抄）；</a:t>
            </a:r>
            <a:endParaRPr lang="zh-CN" altLang="en-US" sz="2400" b="1" dirty="0">
              <a:latin typeface="楷体" panose="02010609060101010101" pitchFamily="49" charset="-122"/>
              <a:ea typeface="楷体" panose="02010609060101010101" pitchFamily="49" charset="-122"/>
            </a:endParaRPr>
          </a:p>
          <a:p>
            <a:pPr marL="609600" lvl="0" indent="-609600" algn="just"/>
            <a:r>
              <a:rPr lang="zh-CN" altLang="en-US" sz="2400" b="1" dirty="0">
                <a:latin typeface="楷体" panose="02010609060101010101" pitchFamily="49" charset="-122"/>
                <a:ea typeface="楷体" panose="02010609060101010101" pitchFamily="49" charset="-122"/>
              </a:rPr>
              <a:t>实验要解决的问题；</a:t>
            </a:r>
            <a:endParaRPr lang="zh-CN" altLang="en-US" sz="2400" b="1" dirty="0">
              <a:latin typeface="楷体" panose="02010609060101010101" pitchFamily="49" charset="-122"/>
              <a:ea typeface="楷体" panose="02010609060101010101" pitchFamily="49" charset="-122"/>
            </a:endParaRPr>
          </a:p>
          <a:p>
            <a:pPr marL="609600" lvl="0" indent="-609600" algn="just"/>
            <a:r>
              <a:rPr lang="zh-CN" altLang="en-US" sz="2400" b="1" dirty="0">
                <a:latin typeface="楷体" panose="02010609060101010101" pitchFamily="49" charset="-122"/>
                <a:ea typeface="楷体" panose="02010609060101010101" pitchFamily="49" charset="-122"/>
              </a:rPr>
              <a:t>简述解决问题的实验方案、线路和办法</a:t>
            </a:r>
            <a:r>
              <a:rPr lang="en-US" altLang="zh-CN" sz="2400" b="1">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物理原理的应用）；</a:t>
            </a:r>
            <a:endParaRPr lang="zh-CN" altLang="en-US" sz="2400" b="1" dirty="0">
              <a:latin typeface="楷体" panose="02010609060101010101" pitchFamily="49" charset="-122"/>
              <a:ea typeface="楷体" panose="02010609060101010101" pitchFamily="49" charset="-122"/>
            </a:endParaRPr>
          </a:p>
          <a:p>
            <a:pPr marL="609600" lvl="0" indent="-609600" algn="just">
              <a:buClr>
                <a:schemeClr val="accent2"/>
              </a:buClr>
            </a:pPr>
            <a:r>
              <a:rPr lang="zh-CN" altLang="en-US" sz="2400" b="1" dirty="0">
                <a:latin typeface="楷体" panose="02010609060101010101" pitchFamily="49" charset="-122"/>
                <a:ea typeface="楷体" panose="02010609060101010101" pitchFamily="49" charset="-122"/>
              </a:rPr>
              <a:t>重点介绍如何应用实验装置设备测量获得实验数据的过程；</a:t>
            </a:r>
            <a:endParaRPr lang="zh-CN" altLang="en-US" sz="2400" b="1" dirty="0">
              <a:latin typeface="楷体" panose="02010609060101010101" pitchFamily="49" charset="-122"/>
              <a:ea typeface="楷体" panose="02010609060101010101" pitchFamily="49" charset="-122"/>
            </a:endParaRPr>
          </a:p>
          <a:p>
            <a:pPr marL="609600" lvl="0" indent="-609600" algn="just">
              <a:buClr>
                <a:schemeClr val="accent2"/>
              </a:buClr>
            </a:pPr>
            <a:r>
              <a:rPr lang="zh-CN" altLang="en-US" sz="2400" b="1" dirty="0">
                <a:latin typeface="楷体" panose="02010609060101010101" pitchFamily="49" charset="-122"/>
                <a:ea typeface="楷体" panose="02010609060101010101" pitchFamily="49" charset="-122"/>
              </a:rPr>
              <a:t>展现实验测量的数据及数据处理计算主要过程和实验结果；</a:t>
            </a:r>
            <a:endParaRPr lang="zh-CN" altLang="en-US" sz="2400" b="1" dirty="0">
              <a:latin typeface="楷体" panose="02010609060101010101" pitchFamily="49" charset="-122"/>
              <a:ea typeface="楷体" panose="02010609060101010101" pitchFamily="49" charset="-122"/>
            </a:endParaRPr>
          </a:p>
          <a:p>
            <a:pPr marL="609600" lvl="0" indent="-609600" algn="just">
              <a:buClr>
                <a:schemeClr val="accent2"/>
              </a:buClr>
            </a:pPr>
            <a:r>
              <a:rPr lang="zh-CN" altLang="en-US" sz="2400" b="1" dirty="0">
                <a:latin typeface="楷体" panose="02010609060101010101" pitchFamily="49" charset="-122"/>
                <a:ea typeface="楷体" panose="02010609060101010101" pitchFamily="49" charset="-122"/>
              </a:rPr>
              <a:t>实验分析讨论（现象分析、误差评估）；</a:t>
            </a:r>
            <a:endParaRPr lang="zh-CN" altLang="en-US" sz="2400" b="1" dirty="0">
              <a:latin typeface="楷体" panose="02010609060101010101" pitchFamily="49" charset="-122"/>
              <a:ea typeface="楷体" panose="02010609060101010101" pitchFamily="49" charset="-122"/>
            </a:endParaRPr>
          </a:p>
          <a:p>
            <a:pPr marL="609600" lvl="0" indent="-609600" algn="just">
              <a:buClr>
                <a:schemeClr val="accent2"/>
              </a:buClr>
            </a:pPr>
            <a:r>
              <a:rPr lang="zh-CN" altLang="en-US" sz="2400" b="1" dirty="0">
                <a:latin typeface="楷体" panose="02010609060101010101" pitchFamily="49" charset="-122"/>
                <a:ea typeface="楷体" panose="02010609060101010101" pitchFamily="49" charset="-122"/>
              </a:rPr>
              <a:t>实验总结：</a:t>
            </a:r>
            <a:endParaRPr lang="zh-CN" altLang="en-US" sz="2400" b="1" dirty="0">
              <a:latin typeface="楷体" panose="02010609060101010101" pitchFamily="49" charset="-122"/>
              <a:ea typeface="楷体" panose="02010609060101010101" pitchFamily="49" charset="-122"/>
            </a:endParaRPr>
          </a:p>
        </p:txBody>
      </p:sp>
      <p:sp>
        <p:nvSpPr>
          <p:cNvPr id="103430" name="矩形 103429"/>
          <p:cNvSpPr/>
          <p:nvPr/>
        </p:nvSpPr>
        <p:spPr>
          <a:xfrm>
            <a:off x="468313" y="4167188"/>
            <a:ext cx="8675687" cy="2501900"/>
          </a:xfrm>
          <a:prstGeom prst="rect">
            <a:avLst/>
          </a:prstGeom>
          <a:solidFill>
            <a:schemeClr val="bg1"/>
          </a:solidFill>
          <a:ln w="9525">
            <a:noFill/>
          </a:ln>
        </p:spPr>
        <p:txBody>
          <a:bodyPr>
            <a:spAutoFit/>
          </a:bodyPr>
          <a:p>
            <a:pPr>
              <a:lnSpc>
                <a:spcPct val="110000"/>
              </a:lnSpc>
            </a:pPr>
            <a:r>
              <a:rPr lang="zh-CN" altLang="en-US" sz="2400" dirty="0">
                <a:latin typeface="楷体" panose="02010609060101010101" pitchFamily="49" charset="-122"/>
                <a:ea typeface="楷体" panose="02010609060101010101" pitchFamily="49" charset="-122"/>
              </a:rPr>
              <a:t>（根据实验结果回应预习所提问题。阐述你的问题研究过程和结果。重点阐述实验中遇到了什么问题，实验中你是怎么解决问题的？对问题结果获得了哪些新的认识，产生了哪些新的思考？研究过程使你获得了哪些经验或收获。要求针对自己的研究，真实具体充分展现研究成果和创新想法，体现自己的思维过程，不允许抄袭。）</a:t>
            </a:r>
            <a:endParaRPr lang="zh-CN" altLang="en-US" sz="2400" dirty="0">
              <a:latin typeface="楷体" panose="02010609060101010101" pitchFamily="49" charset="-122"/>
              <a:ea typeface="楷体" panose="02010609060101010101" pitchFamily="49" charset="-122"/>
            </a:endParaRPr>
          </a:p>
        </p:txBody>
      </p:sp>
    </p:spTree>
  </p:cSld>
  <p:clrMapOvr>
    <a:masterClrMapping/>
  </p:clrMapOvr>
  <p:transition>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0212" name="矩形 350211"/>
          <p:cNvSpPr/>
          <p:nvPr/>
        </p:nvSpPr>
        <p:spPr>
          <a:xfrm>
            <a:off x="539750" y="115888"/>
            <a:ext cx="6408738" cy="647700"/>
          </a:xfrm>
          <a:prstGeom prst="rect">
            <a:avLst/>
          </a:prstGeom>
          <a:noFill/>
          <a:ln w="9525">
            <a:noFill/>
          </a:ln>
        </p:spPr>
        <p:txBody>
          <a:bodyPr lIns="0" tIns="0" rIns="0" bIns="0"/>
          <a:p>
            <a:pPr marL="609600" indent="-609600" eaLnBrk="1" hangingPunct="1">
              <a:lnSpc>
                <a:spcPct val="150000"/>
              </a:lnSpc>
              <a:spcBef>
                <a:spcPct val="20000"/>
              </a:spcBef>
            </a:pPr>
            <a:r>
              <a:rPr lang="zh-CN" altLang="en-US" dirty="0">
                <a:latin typeface="黑体" panose="02010609060101010101" pitchFamily="49" charset="-122"/>
                <a:ea typeface="黑体" panose="02010609060101010101" pitchFamily="49" charset="-122"/>
                <a:sym typeface="宋体" panose="02010600030101010101" pitchFamily="2" charset="-122"/>
              </a:rPr>
              <a:t>四、实验操作规范</a:t>
            </a:r>
            <a:endParaRPr lang="zh-CN" altLang="en-US" dirty="0">
              <a:latin typeface="黑体" panose="02010609060101010101" pitchFamily="49" charset="-122"/>
              <a:ea typeface="黑体" panose="02010609060101010101" pitchFamily="49" charset="-122"/>
              <a:sym typeface="宋体" panose="02010600030101010101" pitchFamily="2" charset="-122"/>
            </a:endParaRPr>
          </a:p>
        </p:txBody>
      </p:sp>
      <p:sp>
        <p:nvSpPr>
          <p:cNvPr id="350229" name="文本框 350228"/>
          <p:cNvSpPr txBox="1"/>
          <p:nvPr/>
        </p:nvSpPr>
        <p:spPr>
          <a:xfrm>
            <a:off x="468313" y="968375"/>
            <a:ext cx="6337300" cy="676275"/>
          </a:xfrm>
          <a:prstGeom prst="rect">
            <a:avLst/>
          </a:prstGeom>
          <a:noFill/>
          <a:ln w="9525">
            <a:noFill/>
          </a:ln>
        </p:spPr>
        <p:txBody>
          <a:bodyPr tIns="46800" bIns="46800">
            <a:spAutoFit/>
          </a:bodyPr>
          <a:p>
            <a:pPr>
              <a:lnSpc>
                <a:spcPct val="120000"/>
              </a:lnSpc>
              <a:spcBef>
                <a:spcPct val="50000"/>
              </a:spcBef>
            </a:pPr>
            <a:r>
              <a:rPr lang="zh-CN" altLang="en-US" dirty="0">
                <a:solidFill>
                  <a:schemeClr val="hlink"/>
                </a:solidFill>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熟悉实验室安全规范；</a:t>
            </a:r>
            <a:endParaRPr lang="zh-CN" altLang="en-US" dirty="0">
              <a:latin typeface="楷体" panose="02010609060101010101" pitchFamily="49" charset="-122"/>
              <a:ea typeface="楷体" panose="02010609060101010101" pitchFamily="49" charset="-122"/>
            </a:endParaRPr>
          </a:p>
        </p:txBody>
      </p:sp>
      <p:sp>
        <p:nvSpPr>
          <p:cNvPr id="347141" name="矩形 347140"/>
          <p:cNvSpPr/>
          <p:nvPr/>
        </p:nvSpPr>
        <p:spPr>
          <a:xfrm>
            <a:off x="468313" y="1831975"/>
            <a:ext cx="8675687" cy="1066800"/>
          </a:xfrm>
          <a:prstGeom prst="rect">
            <a:avLst/>
          </a:prstGeom>
          <a:noFill/>
          <a:ln w="9525">
            <a:noFill/>
          </a:ln>
        </p:spPr>
        <p:txBody>
          <a:bodyPr>
            <a:spAutoFit/>
          </a:bodyPr>
          <a:p>
            <a:r>
              <a:rPr lang="zh-CN" altLang="en-US" dirty="0">
                <a:solidFill>
                  <a:schemeClr val="hlink"/>
                </a:solidFill>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精密仪器需先培训或先阅读使用说明书，掌握操作方法；</a:t>
            </a:r>
            <a:endParaRPr lang="zh-CN" altLang="en-US" dirty="0">
              <a:latin typeface="楷体" panose="02010609060101010101" pitchFamily="49" charset="-122"/>
              <a:ea typeface="楷体" panose="02010609060101010101" pitchFamily="49" charset="-122"/>
            </a:endParaRPr>
          </a:p>
        </p:txBody>
      </p:sp>
      <p:sp>
        <p:nvSpPr>
          <p:cNvPr id="347142" name="矩形 347141"/>
          <p:cNvSpPr/>
          <p:nvPr/>
        </p:nvSpPr>
        <p:spPr>
          <a:xfrm>
            <a:off x="468313" y="2997200"/>
            <a:ext cx="8675687" cy="1066800"/>
          </a:xfrm>
          <a:prstGeom prst="rect">
            <a:avLst/>
          </a:prstGeom>
          <a:noFill/>
          <a:ln w="9525">
            <a:noFill/>
          </a:ln>
        </p:spPr>
        <p:txBody>
          <a:bodyPr>
            <a:spAutoFit/>
          </a:bodyPr>
          <a:p>
            <a:r>
              <a:rPr lang="zh-CN" altLang="en-US" dirty="0">
                <a:solidFill>
                  <a:schemeClr val="hlink"/>
                </a:solidFill>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用电仪器先接电源再开开关，电路实验先查线路再通电；实验结束后关闭仪器、切断电源</a:t>
            </a:r>
            <a:r>
              <a:rPr lang="en-US" altLang="zh-CN">
                <a:latin typeface="楷体" panose="02010609060101010101" pitchFamily="49" charset="-122"/>
                <a:ea typeface="楷体" panose="02010609060101010101" pitchFamily="49" charset="-122"/>
              </a:rPr>
              <a:t>.</a:t>
            </a:r>
            <a:endParaRPr lang="zh-CN" altLang="en-US" dirty="0">
              <a:latin typeface="楷体" panose="02010609060101010101" pitchFamily="49" charset="-122"/>
              <a:ea typeface="楷体" panose="02010609060101010101" pitchFamily="49" charset="-122"/>
            </a:endParaRPr>
          </a:p>
        </p:txBody>
      </p:sp>
      <p:sp>
        <p:nvSpPr>
          <p:cNvPr id="347143" name="矩形 347142"/>
          <p:cNvSpPr/>
          <p:nvPr/>
        </p:nvSpPr>
        <p:spPr>
          <a:xfrm>
            <a:off x="468313" y="4292600"/>
            <a:ext cx="8675687" cy="1066800"/>
          </a:xfrm>
          <a:prstGeom prst="rect">
            <a:avLst/>
          </a:prstGeom>
          <a:noFill/>
          <a:ln w="9525">
            <a:noFill/>
          </a:ln>
        </p:spPr>
        <p:txBody>
          <a:bodyPr>
            <a:spAutoFit/>
          </a:bodyPr>
          <a:p>
            <a:r>
              <a:rPr lang="zh-CN" altLang="en-US" dirty="0">
                <a:solidFill>
                  <a:schemeClr val="hlink"/>
                </a:solidFill>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易燃、易爆、腐蚀性、危险品避免直接接触，谨慎操作</a:t>
            </a:r>
            <a:r>
              <a:rPr lang="en-US" altLang="zh-CN">
                <a:latin typeface="楷体" panose="02010609060101010101" pitchFamily="49" charset="-122"/>
                <a:ea typeface="楷体" panose="02010609060101010101" pitchFamily="49" charset="-122"/>
              </a:rPr>
              <a:t>.</a:t>
            </a:r>
            <a:endParaRPr lang="zh-CN" altLang="en-US" dirty="0">
              <a:latin typeface="楷体" panose="02010609060101010101" pitchFamily="49" charset="-122"/>
              <a:ea typeface="楷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02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02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71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71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71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212" grpId="0"/>
      <p:bldP spid="350229" grpId="0"/>
      <p:bldP spid="347141" grpId="0"/>
      <p:bldP spid="347142" grpId="0"/>
      <p:bldP spid="34714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46120" name="图片 346119" descr="t01e0c74b051b985951"/>
          <p:cNvPicPr>
            <a:picLocks noChangeAspect="1"/>
          </p:cNvPicPr>
          <p:nvPr/>
        </p:nvPicPr>
        <p:blipFill>
          <a:blip r:embed="rId1"/>
          <a:stretch>
            <a:fillRect/>
          </a:stretch>
        </p:blipFill>
        <p:spPr>
          <a:xfrm>
            <a:off x="395288" y="1993900"/>
            <a:ext cx="8748712" cy="4864100"/>
          </a:xfrm>
          <a:prstGeom prst="rect">
            <a:avLst/>
          </a:prstGeom>
          <a:noFill/>
          <a:ln w="9525">
            <a:noFill/>
          </a:ln>
        </p:spPr>
      </p:pic>
      <p:sp>
        <p:nvSpPr>
          <p:cNvPr id="346114" name="文本框 48330"/>
          <p:cNvSpPr txBox="1"/>
          <p:nvPr/>
        </p:nvSpPr>
        <p:spPr>
          <a:xfrm>
            <a:off x="468313" y="107950"/>
            <a:ext cx="8604250" cy="2789238"/>
          </a:xfrm>
          <a:prstGeom prst="rect">
            <a:avLst/>
          </a:prstGeom>
          <a:noFill/>
          <a:ln w="9525">
            <a:noFill/>
          </a:ln>
        </p:spPr>
        <p:txBody>
          <a:bodyPr tIns="46800" bIns="46800">
            <a:spAutoFit/>
          </a:bodyPr>
          <a:p>
            <a:pPr>
              <a:lnSpc>
                <a:spcPct val="110000"/>
              </a:lnSpc>
              <a:spcBef>
                <a:spcPct val="20000"/>
              </a:spcBef>
            </a:pPr>
            <a:r>
              <a:rPr lang="zh-CN" altLang="en-US" sz="3600" dirty="0">
                <a:solidFill>
                  <a:srgbClr val="FF0000"/>
                </a:solidFill>
                <a:latin typeface="楷体_GB2312" charset="-122"/>
                <a:ea typeface="楷体_GB2312" charset="-122"/>
              </a:rPr>
              <a:t>  </a:t>
            </a:r>
            <a:r>
              <a:rPr lang="zh-CN" altLang="en-US" dirty="0">
                <a:solidFill>
                  <a:srgbClr val="FF0000"/>
                </a:solidFill>
                <a:latin typeface="楷体_GB2312" charset="-122"/>
                <a:ea typeface="楷体_GB2312" charset="-122"/>
              </a:rPr>
              <a:t>实验学习是塑造合格大学生的重要过程，将对你个人素质和能力的整体提升起到十分重要的作用</a:t>
            </a:r>
            <a:r>
              <a:rPr lang="en-US" altLang="zh-CN" sz="3600">
                <a:solidFill>
                  <a:srgbClr val="FF0000"/>
                </a:solidFill>
                <a:latin typeface="楷体_GB2312" charset="-122"/>
                <a:ea typeface="楷体_GB2312" charset="-122"/>
              </a:rPr>
              <a:t>.</a:t>
            </a:r>
            <a:endParaRPr lang="en-US" altLang="zh-CN" sz="3600">
              <a:solidFill>
                <a:srgbClr val="FF0000"/>
              </a:solidFill>
              <a:latin typeface="楷体_GB2312" charset="-122"/>
              <a:ea typeface="楷体_GB2312" charset="-122"/>
            </a:endParaRPr>
          </a:p>
          <a:p>
            <a:pPr algn="r">
              <a:lnSpc>
                <a:spcPct val="110000"/>
              </a:lnSpc>
              <a:spcBef>
                <a:spcPct val="20000"/>
              </a:spcBef>
            </a:pPr>
            <a:r>
              <a:rPr lang="zh-CN" altLang="en-US" sz="3600" dirty="0">
                <a:solidFill>
                  <a:srgbClr val="FF0000"/>
                </a:solidFill>
                <a:latin typeface="楷体_GB2312" charset="-122"/>
                <a:ea typeface="楷体_GB2312" charset="-122"/>
              </a:rPr>
              <a:t>  </a:t>
            </a:r>
            <a:r>
              <a:rPr lang="zh-CN" altLang="en-US" sz="4800" dirty="0">
                <a:solidFill>
                  <a:srgbClr val="FF0000"/>
                </a:solidFill>
                <a:latin typeface="楷体_GB2312" charset="-122"/>
                <a:ea typeface="楷体_GB2312" charset="-122"/>
              </a:rPr>
              <a:t>请重视实验！！！</a:t>
            </a:r>
            <a:endParaRPr lang="en-US" altLang="zh-CN" sz="4800">
              <a:solidFill>
                <a:srgbClr val="FF0000"/>
              </a:solidFill>
              <a:latin typeface="楷体_GB2312" charset="-122"/>
              <a:ea typeface="楷体_GB2312" charset="-122"/>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6200" name="文本占位符 73730"/>
          <p:cNvSpPr/>
          <p:nvPr/>
        </p:nvSpPr>
        <p:spPr>
          <a:xfrm>
            <a:off x="1524000" y="1484313"/>
            <a:ext cx="5329238" cy="2016125"/>
          </a:xfrm>
          <a:prstGeom prst="rect">
            <a:avLst/>
          </a:prstGeom>
          <a:noFill/>
          <a:ln w="9525">
            <a:noFill/>
          </a:ln>
        </p:spPr>
        <p:txBody>
          <a:bodyPr/>
          <a:lstStyle>
            <a:lvl1pPr marL="342900" indent="-342900" algn="l" rtl="0" fontAlgn="base">
              <a:spcBef>
                <a:spcPct val="20000"/>
              </a:spcBef>
              <a:spcAft>
                <a:spcPct val="0"/>
              </a:spcAft>
              <a:buChar char="•"/>
              <a:defRPr sz="3200" b="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stStyle>
          <a:p>
            <a:pPr lvl="0">
              <a:spcBef>
                <a:spcPct val="0"/>
              </a:spcBef>
              <a:buNone/>
            </a:pPr>
            <a:r>
              <a:rPr lang="zh-CN" altLang="en-US" b="1" dirty="0">
                <a:solidFill>
                  <a:schemeClr val="hlink"/>
                </a:solidFill>
                <a:latin typeface="楷体" panose="02010609060101010101" pitchFamily="49" charset="-122"/>
                <a:ea typeface="楷体" panose="02010609060101010101" pitchFamily="49" charset="-122"/>
              </a:rPr>
              <a:t>**</a:t>
            </a:r>
            <a:r>
              <a:rPr lang="zh-CN" altLang="en-US" b="1" dirty="0">
                <a:latin typeface="楷体" panose="02010609060101010101" pitchFamily="49" charset="-122"/>
                <a:ea typeface="楷体" panose="02010609060101010101" pitchFamily="49" charset="-122"/>
              </a:rPr>
              <a:t>测量</a:t>
            </a:r>
            <a:endParaRPr lang="zh-CN" altLang="en-US" b="1" dirty="0">
              <a:latin typeface="楷体" panose="02010609060101010101" pitchFamily="49" charset="-122"/>
              <a:ea typeface="楷体" panose="02010609060101010101" pitchFamily="49" charset="-122"/>
            </a:endParaRPr>
          </a:p>
          <a:p>
            <a:pPr lvl="0">
              <a:spcBef>
                <a:spcPct val="0"/>
              </a:spcBef>
              <a:buNone/>
            </a:pPr>
            <a:r>
              <a:rPr lang="zh-CN" altLang="en-US" b="1" dirty="0">
                <a:solidFill>
                  <a:schemeClr val="hlink"/>
                </a:solidFill>
                <a:latin typeface="楷体" panose="02010609060101010101" pitchFamily="49" charset="-122"/>
                <a:ea typeface="楷体" panose="02010609060101010101" pitchFamily="49" charset="-122"/>
              </a:rPr>
              <a:t>**</a:t>
            </a:r>
            <a:r>
              <a:rPr lang="zh-CN" altLang="en-US" b="1" dirty="0">
                <a:latin typeface="楷体" panose="02010609060101010101" pitchFamily="49" charset="-122"/>
                <a:ea typeface="楷体" panose="02010609060101010101" pitchFamily="49" charset="-122"/>
              </a:rPr>
              <a:t>有效数字的读取</a:t>
            </a:r>
            <a:endParaRPr lang="zh-CN" altLang="en-US" b="1" dirty="0">
              <a:latin typeface="楷体" panose="02010609060101010101" pitchFamily="49" charset="-122"/>
              <a:ea typeface="楷体" panose="02010609060101010101" pitchFamily="49" charset="-122"/>
            </a:endParaRPr>
          </a:p>
          <a:p>
            <a:pPr lvl="0">
              <a:spcBef>
                <a:spcPct val="0"/>
              </a:spcBef>
              <a:buNone/>
            </a:pPr>
            <a:r>
              <a:rPr lang="zh-CN" altLang="en-US" b="1" dirty="0">
                <a:solidFill>
                  <a:schemeClr val="hlink"/>
                </a:solidFill>
                <a:latin typeface="楷体" panose="02010609060101010101" pitchFamily="49" charset="-122"/>
                <a:ea typeface="楷体" panose="02010609060101010101" pitchFamily="49" charset="-122"/>
              </a:rPr>
              <a:t>**</a:t>
            </a:r>
            <a:r>
              <a:rPr lang="zh-CN" altLang="en-US" b="1" dirty="0">
                <a:latin typeface="楷体" panose="02010609060101010101" pitchFamily="49" charset="-122"/>
                <a:ea typeface="楷体" panose="02010609060101010101" pitchFamily="49" charset="-122"/>
              </a:rPr>
              <a:t>有效数字的运算</a:t>
            </a:r>
            <a:endParaRPr lang="zh-CN" altLang="en-US" b="1" dirty="0">
              <a:latin typeface="楷体" panose="02010609060101010101" pitchFamily="49" charset="-122"/>
              <a:ea typeface="楷体" panose="02010609060101010101" pitchFamily="49" charset="-122"/>
            </a:endParaRPr>
          </a:p>
          <a:p>
            <a:pPr lvl="0">
              <a:spcBef>
                <a:spcPct val="0"/>
              </a:spcBef>
              <a:buNone/>
            </a:pPr>
            <a:r>
              <a:rPr lang="zh-CN" altLang="en-US" b="1" dirty="0">
                <a:solidFill>
                  <a:schemeClr val="hlink"/>
                </a:solidFill>
                <a:latin typeface="楷体" panose="02010609060101010101" pitchFamily="49" charset="-122"/>
                <a:ea typeface="楷体" panose="02010609060101010101" pitchFamily="49" charset="-122"/>
              </a:rPr>
              <a:t>**</a:t>
            </a:r>
            <a:r>
              <a:rPr lang="zh-CN" altLang="en-US" b="1" dirty="0">
                <a:latin typeface="楷体" panose="02010609060101010101" pitchFamily="49" charset="-122"/>
                <a:ea typeface="楷体" panose="02010609060101010101" pitchFamily="49" charset="-122"/>
              </a:rPr>
              <a:t>有效数字尾数的舍取规则</a:t>
            </a:r>
            <a:endParaRPr lang="zh-CN" altLang="en-US" b="1">
              <a:latin typeface="楷体" panose="02010609060101010101" pitchFamily="49" charset="-122"/>
              <a:ea typeface="楷体" panose="02010609060101010101" pitchFamily="49" charset="-122"/>
            </a:endParaRPr>
          </a:p>
        </p:txBody>
      </p:sp>
      <p:sp>
        <p:nvSpPr>
          <p:cNvPr id="136201" name="矩形 136200"/>
          <p:cNvSpPr/>
          <p:nvPr/>
        </p:nvSpPr>
        <p:spPr>
          <a:xfrm>
            <a:off x="611188" y="3571875"/>
            <a:ext cx="8113712" cy="579438"/>
          </a:xfrm>
          <a:prstGeom prst="rect">
            <a:avLst/>
          </a:prstGeom>
          <a:noFill/>
          <a:ln w="9525">
            <a:noFill/>
          </a:ln>
        </p:spPr>
        <p:txBody>
          <a:bodyPr>
            <a:spAutoFit/>
          </a:bodyPr>
          <a:p>
            <a:r>
              <a:rPr lang="en-US" altLang="zh-CN">
                <a:solidFill>
                  <a:schemeClr val="hlink"/>
                </a:solidFill>
                <a:latin typeface="楷体" panose="02010609060101010101" pitchFamily="49" charset="-122"/>
                <a:ea typeface="楷体" panose="02010609060101010101" pitchFamily="49" charset="-122"/>
                <a:sym typeface="宋体" panose="02010600030101010101" pitchFamily="2" charset="-122"/>
              </a:rPr>
              <a:t>*</a:t>
            </a:r>
            <a:r>
              <a:rPr lang="zh-CN" altLang="en-US" dirty="0">
                <a:latin typeface="楷体" panose="02010609060101010101" pitchFamily="49" charset="-122"/>
                <a:ea typeface="楷体" panose="02010609060101010101" pitchFamily="49" charset="-122"/>
                <a:sym typeface="宋体" panose="02010600030101010101" pitchFamily="2" charset="-122"/>
              </a:rPr>
              <a:t>测量误差和不确定度的估算基础知识</a:t>
            </a:r>
            <a:endParaRPr lang="zh-CN" altLang="en-US" dirty="0">
              <a:latin typeface="楷体" panose="02010609060101010101" pitchFamily="49" charset="-122"/>
              <a:ea typeface="楷体" panose="02010609060101010101" pitchFamily="49" charset="-122"/>
              <a:sym typeface="宋体" panose="02010600030101010101" pitchFamily="2" charset="-122"/>
            </a:endParaRPr>
          </a:p>
        </p:txBody>
      </p:sp>
      <p:sp>
        <p:nvSpPr>
          <p:cNvPr id="136202" name="矩形 136201"/>
          <p:cNvSpPr/>
          <p:nvPr/>
        </p:nvSpPr>
        <p:spPr>
          <a:xfrm>
            <a:off x="660400" y="908050"/>
            <a:ext cx="4464050" cy="579438"/>
          </a:xfrm>
          <a:prstGeom prst="rect">
            <a:avLst/>
          </a:prstGeom>
          <a:noFill/>
          <a:ln w="9525">
            <a:noFill/>
          </a:ln>
        </p:spPr>
        <p:txBody>
          <a:bodyPr>
            <a:spAutoFit/>
          </a:bodyPr>
          <a:p>
            <a:r>
              <a:rPr lang="en-US" altLang="zh-CN">
                <a:solidFill>
                  <a:schemeClr val="hlink"/>
                </a:solidFill>
                <a:latin typeface="楷体" panose="02010609060101010101" pitchFamily="49" charset="-122"/>
                <a:ea typeface="楷体" panose="02010609060101010101" pitchFamily="49" charset="-122"/>
                <a:sym typeface="宋体" panose="02010600030101010101" pitchFamily="2" charset="-122"/>
              </a:rPr>
              <a:t>*</a:t>
            </a:r>
            <a:r>
              <a:rPr lang="zh-CN" altLang="en-US" dirty="0">
                <a:latin typeface="楷体" panose="02010609060101010101" pitchFamily="49" charset="-122"/>
                <a:ea typeface="楷体" panose="02010609060101010101" pitchFamily="49" charset="-122"/>
                <a:sym typeface="宋体" panose="02010600030101010101" pitchFamily="2" charset="-122"/>
              </a:rPr>
              <a:t>测量与有效数字</a:t>
            </a:r>
            <a:endParaRPr lang="zh-CN" altLang="en-US" dirty="0">
              <a:latin typeface="楷体" panose="02010609060101010101" pitchFamily="49" charset="-122"/>
              <a:ea typeface="楷体" panose="02010609060101010101" pitchFamily="49" charset="-122"/>
              <a:sym typeface="宋体" panose="02010600030101010101" pitchFamily="2" charset="-122"/>
            </a:endParaRPr>
          </a:p>
        </p:txBody>
      </p:sp>
      <p:sp>
        <p:nvSpPr>
          <p:cNvPr id="136204" name="矩形 136203"/>
          <p:cNvSpPr/>
          <p:nvPr/>
        </p:nvSpPr>
        <p:spPr>
          <a:xfrm>
            <a:off x="755650" y="184150"/>
            <a:ext cx="7704138" cy="641350"/>
          </a:xfrm>
          <a:prstGeom prst="rect">
            <a:avLst/>
          </a:prstGeom>
          <a:noFill/>
          <a:ln w="9525">
            <a:noFill/>
          </a:ln>
        </p:spPr>
        <p:txBody>
          <a:bodyPr>
            <a:spAutoFit/>
          </a:bodyPr>
          <a:p>
            <a:r>
              <a:rPr lang="zh-CN" altLang="en-US" sz="3600" dirty="0">
                <a:latin typeface="黑体" panose="02010609060101010101" pitchFamily="49" charset="-122"/>
                <a:ea typeface="黑体" panose="02010609060101010101" pitchFamily="49" charset="-122"/>
                <a:sym typeface="宋体" panose="02010600030101010101" pitchFamily="2" charset="-122"/>
              </a:rPr>
              <a:t>第二部分</a:t>
            </a:r>
            <a:r>
              <a:rPr lang="en-US" altLang="zh-CN" sz="3600">
                <a:latin typeface="黑体" panose="02010609060101010101" pitchFamily="49" charset="-122"/>
                <a:ea typeface="黑体" panose="02010609060101010101" pitchFamily="49" charset="-122"/>
                <a:sym typeface="宋体" panose="02010600030101010101" pitchFamily="2" charset="-122"/>
              </a:rPr>
              <a:t>  </a:t>
            </a:r>
            <a:r>
              <a:rPr lang="zh-CN" altLang="en-US" sz="3600" dirty="0">
                <a:latin typeface="黑体" panose="02010609060101010101" pitchFamily="49" charset="-122"/>
                <a:ea typeface="黑体" panose="02010609060101010101" pitchFamily="49" charset="-122"/>
                <a:sym typeface="宋体" panose="02010600030101010101" pitchFamily="2" charset="-122"/>
              </a:rPr>
              <a:t>测量、误差和数据处理</a:t>
            </a:r>
            <a:endParaRPr lang="zh-CN" altLang="en-US" sz="3600" dirty="0">
              <a:latin typeface="黑体" panose="02010609060101010101" pitchFamily="49" charset="-122"/>
              <a:ea typeface="黑体" panose="02010609060101010101" pitchFamily="49" charset="-122"/>
              <a:sym typeface="宋体" panose="02010600030101010101" pitchFamily="2" charset="-122"/>
            </a:endParaRPr>
          </a:p>
        </p:txBody>
      </p:sp>
      <p:sp>
        <p:nvSpPr>
          <p:cNvPr id="136205" name="矩形 136204"/>
          <p:cNvSpPr/>
          <p:nvPr/>
        </p:nvSpPr>
        <p:spPr>
          <a:xfrm>
            <a:off x="1547813" y="4148138"/>
            <a:ext cx="6192837" cy="2041525"/>
          </a:xfrm>
          <a:prstGeom prst="rect">
            <a:avLst/>
          </a:prstGeom>
          <a:noFill/>
          <a:ln w="9525">
            <a:noFill/>
          </a:ln>
        </p:spPr>
        <p:txBody>
          <a:bodyPr>
            <a:spAutoFit/>
          </a:bodyPr>
          <a:p>
            <a:r>
              <a:rPr lang="zh-CN" altLang="en-US" dirty="0">
                <a:solidFill>
                  <a:schemeClr val="hlink"/>
                </a:solidFill>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误差</a:t>
            </a:r>
            <a:endParaRPr lang="zh-CN" altLang="en-US" dirty="0">
              <a:latin typeface="楷体" panose="02010609060101010101" pitchFamily="49" charset="-122"/>
              <a:ea typeface="楷体" panose="02010609060101010101" pitchFamily="49" charset="-122"/>
            </a:endParaRPr>
          </a:p>
          <a:p>
            <a:r>
              <a:rPr lang="zh-CN" altLang="en-US" dirty="0">
                <a:solidFill>
                  <a:schemeClr val="hlink"/>
                </a:solidFill>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随机误差的处理</a:t>
            </a:r>
            <a:endParaRPr lang="zh-CN" altLang="en-US" dirty="0">
              <a:latin typeface="楷体" panose="02010609060101010101" pitchFamily="49" charset="-122"/>
              <a:ea typeface="楷体" panose="02010609060101010101" pitchFamily="49" charset="-122"/>
            </a:endParaRPr>
          </a:p>
          <a:p>
            <a:r>
              <a:rPr lang="zh-CN" altLang="en-US" dirty="0">
                <a:solidFill>
                  <a:schemeClr val="hlink"/>
                </a:solidFill>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测量结果的不确定度表示</a:t>
            </a:r>
            <a:endParaRPr lang="zh-CN" altLang="en-US" dirty="0">
              <a:latin typeface="楷体" panose="02010609060101010101" pitchFamily="49" charset="-122"/>
              <a:ea typeface="楷体" panose="02010609060101010101" pitchFamily="49" charset="-122"/>
            </a:endParaRPr>
          </a:p>
          <a:p>
            <a:r>
              <a:rPr lang="zh-CN" altLang="en-US" dirty="0">
                <a:solidFill>
                  <a:schemeClr val="hlink"/>
                </a:solidFill>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间接测量不确定度的合成</a:t>
            </a:r>
            <a:endParaRPr lang="zh-CN" altLang="en-US" dirty="0">
              <a:latin typeface="楷体" panose="02010609060101010101" pitchFamily="49" charset="-122"/>
              <a:ea typeface="楷体" panose="02010609060101010101" pitchFamily="49" charset="-122"/>
            </a:endParaRPr>
          </a:p>
        </p:txBody>
      </p:sp>
      <p:sp>
        <p:nvSpPr>
          <p:cNvPr id="136206" name="矩形 136205"/>
          <p:cNvSpPr/>
          <p:nvPr/>
        </p:nvSpPr>
        <p:spPr>
          <a:xfrm>
            <a:off x="588963" y="6237288"/>
            <a:ext cx="8555037" cy="579437"/>
          </a:xfrm>
          <a:prstGeom prst="rect">
            <a:avLst/>
          </a:prstGeom>
          <a:solidFill>
            <a:schemeClr val="bg1"/>
          </a:solidFill>
          <a:ln w="9525">
            <a:noFill/>
          </a:ln>
        </p:spPr>
        <p:txBody>
          <a:bodyPr>
            <a:spAutoFit/>
          </a:bodyPr>
          <a:p>
            <a:r>
              <a:rPr lang="en-US" altLang="zh-CN">
                <a:solidFill>
                  <a:schemeClr val="hlink"/>
                </a:solidFill>
                <a:latin typeface="楷体" panose="02010609060101010101" pitchFamily="49" charset="-122"/>
                <a:ea typeface="楷体" panose="02010609060101010101" pitchFamily="49" charset="-122"/>
                <a:sym typeface="宋体" panose="02010600030101010101" pitchFamily="2" charset="-122"/>
              </a:rPr>
              <a:t>*</a:t>
            </a:r>
            <a:r>
              <a:rPr lang="zh-CN" altLang="en-US" dirty="0">
                <a:latin typeface="楷体" panose="02010609060101010101" pitchFamily="49" charset="-122"/>
                <a:ea typeface="楷体" panose="02010609060101010101" pitchFamily="49" charset="-122"/>
                <a:sym typeface="宋体" panose="02010600030101010101" pitchFamily="2" charset="-122"/>
              </a:rPr>
              <a:t>数据处理：作图法、逐差法和最小二乘法</a:t>
            </a:r>
            <a:endParaRPr lang="zh-CN" altLang="en-US" dirty="0">
              <a:latin typeface="楷体" panose="02010609060101010101" pitchFamily="49" charset="-122"/>
              <a:ea typeface="楷体" panose="02010609060101010101" pitchFamily="49" charset="-122"/>
              <a:sym typeface="宋体" panose="02010600030101010101" pitchFamily="2" charset="-122"/>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6027" name="组合 86026"/>
          <p:cNvGrpSpPr/>
          <p:nvPr/>
        </p:nvGrpSpPr>
        <p:grpSpPr>
          <a:xfrm>
            <a:off x="0" y="31750"/>
            <a:ext cx="9144000" cy="6826250"/>
            <a:chOff x="0" y="20"/>
            <a:chExt cx="5760" cy="4300"/>
          </a:xfrm>
        </p:grpSpPr>
        <p:pic>
          <p:nvPicPr>
            <p:cNvPr id="86024" name="图片 86023"/>
            <p:cNvPicPr>
              <a:picLocks noChangeAspect="1"/>
            </p:cNvPicPr>
            <p:nvPr/>
          </p:nvPicPr>
          <p:blipFill>
            <a:blip r:embed="rId1"/>
            <a:stretch>
              <a:fillRect/>
            </a:stretch>
          </p:blipFill>
          <p:spPr>
            <a:xfrm>
              <a:off x="0" y="20"/>
              <a:ext cx="5760" cy="4300"/>
            </a:xfrm>
            <a:prstGeom prst="rect">
              <a:avLst/>
            </a:prstGeom>
            <a:noFill/>
            <a:ln w="9525">
              <a:noFill/>
            </a:ln>
          </p:spPr>
        </p:pic>
        <p:sp>
          <p:nvSpPr>
            <p:cNvPr id="86020" name="文本框 86019"/>
            <p:cNvSpPr txBox="1"/>
            <p:nvPr/>
          </p:nvSpPr>
          <p:spPr>
            <a:xfrm>
              <a:off x="249" y="164"/>
              <a:ext cx="5511" cy="692"/>
            </a:xfrm>
            <a:prstGeom prst="rect">
              <a:avLst/>
            </a:prstGeom>
            <a:noFill/>
            <a:ln w="57150">
              <a:noFill/>
            </a:ln>
          </p:spPr>
          <p:txBody>
            <a:bodyPr>
              <a:spAutoFit/>
            </a:bodyPr>
            <a:p>
              <a:pPr algn="ctr" eaLnBrk="1" hangingPunct="1">
                <a:spcBef>
                  <a:spcPct val="50000"/>
                </a:spcBef>
              </a:pPr>
              <a:r>
                <a:rPr lang="zh-CN" altLang="en-US" sz="6600" dirty="0">
                  <a:solidFill>
                    <a:schemeClr val="hlink"/>
                  </a:solidFill>
                  <a:latin typeface="Arial" panose="020B0604020202020204" pitchFamily="34" charset="0"/>
                  <a:ea typeface="华文新魏" panose="02010800040101010101" pitchFamily="2" charset="-122"/>
                </a:rPr>
                <a:t>大学物理实验绪论</a:t>
              </a:r>
              <a:endParaRPr lang="zh-CN" altLang="en-US" sz="6600" dirty="0">
                <a:solidFill>
                  <a:schemeClr val="hlink"/>
                </a:solidFill>
                <a:latin typeface="Arial" panose="020B0604020202020204" pitchFamily="34" charset="0"/>
                <a:ea typeface="华文新魏" panose="02010800040101010101" pitchFamily="2" charset="-122"/>
              </a:endParaRPr>
            </a:p>
          </p:txBody>
        </p:sp>
        <p:sp>
          <p:nvSpPr>
            <p:cNvPr id="86026" name="文本框 86025"/>
            <p:cNvSpPr txBox="1"/>
            <p:nvPr/>
          </p:nvSpPr>
          <p:spPr>
            <a:xfrm>
              <a:off x="68" y="3522"/>
              <a:ext cx="5624" cy="634"/>
            </a:xfrm>
            <a:prstGeom prst="rect">
              <a:avLst/>
            </a:prstGeom>
            <a:noFill/>
            <a:ln w="57150">
              <a:noFill/>
            </a:ln>
          </p:spPr>
          <p:txBody>
            <a:bodyPr>
              <a:spAutoFit/>
            </a:bodyPr>
            <a:p>
              <a:pPr algn="ctr" eaLnBrk="1" hangingPunct="1">
                <a:spcBef>
                  <a:spcPct val="50000"/>
                </a:spcBef>
              </a:pPr>
              <a:r>
                <a:rPr lang="zh-CN" altLang="en-US" sz="6000" dirty="0">
                  <a:solidFill>
                    <a:srgbClr val="CCECFF"/>
                  </a:solidFill>
                  <a:latin typeface="Arial" panose="020B0604020202020204" pitchFamily="34" charset="0"/>
                  <a:ea typeface="华文新魏" panose="02010800040101010101" pitchFamily="2" charset="-122"/>
                </a:rPr>
                <a:t>地点：基础实验大楼</a:t>
              </a:r>
              <a:r>
                <a:rPr lang="en-US" altLang="zh-CN" sz="6000">
                  <a:solidFill>
                    <a:srgbClr val="CCECFF"/>
                  </a:solidFill>
                  <a:latin typeface="Arial" panose="020B0604020202020204" pitchFamily="34" charset="0"/>
                  <a:ea typeface="华文新魏" panose="02010800040101010101" pitchFamily="2" charset="-122"/>
                </a:rPr>
                <a:t>b</a:t>
              </a:r>
              <a:r>
                <a:rPr lang="zh-CN" altLang="en-US" sz="6000" dirty="0">
                  <a:solidFill>
                    <a:srgbClr val="CCECFF"/>
                  </a:solidFill>
                  <a:latin typeface="Arial" panose="020B0604020202020204" pitchFamily="34" charset="0"/>
                  <a:ea typeface="华文新魏" panose="02010800040101010101" pitchFamily="2" charset="-122"/>
                </a:rPr>
                <a:t>区</a:t>
              </a:r>
              <a:endParaRPr lang="zh-CN" altLang="en-US" sz="6000" dirty="0">
                <a:solidFill>
                  <a:srgbClr val="CCECFF"/>
                </a:solidFill>
                <a:latin typeface="Arial" panose="020B0604020202020204" pitchFamily="34" charset="0"/>
                <a:ea typeface="华文新魏" panose="02010800040101010101" pitchFamily="2" charset="-122"/>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7219" name="文本占位符 73730"/>
          <p:cNvSpPr>
            <a:spLocks noGrp="1"/>
          </p:cNvSpPr>
          <p:nvPr>
            <p:ph idx="1"/>
          </p:nvPr>
        </p:nvSpPr>
        <p:spPr>
          <a:xfrm>
            <a:off x="395288" y="931863"/>
            <a:ext cx="7632700" cy="576262"/>
          </a:xfrm>
        </p:spPr>
        <p:txBody>
          <a:bodyPr anchor="t" anchorCtr="0"/>
          <a:p>
            <a:pPr>
              <a:buNone/>
            </a:pPr>
            <a:r>
              <a:rPr lang="en-US" altLang="zh-CN" b="1">
                <a:latin typeface="楷体" panose="02010609060101010101" pitchFamily="49" charset="-122"/>
                <a:ea typeface="楷体" panose="02010609060101010101" pitchFamily="49" charset="-122"/>
              </a:rPr>
              <a:t>1.</a:t>
            </a:r>
            <a:r>
              <a:rPr lang="zh-CN" altLang="en-US" b="1" dirty="0">
                <a:latin typeface="楷体" panose="02010609060101010101" pitchFamily="49" charset="-122"/>
                <a:ea typeface="楷体" panose="02010609060101010101" pitchFamily="49" charset="-122"/>
              </a:rPr>
              <a:t>测量</a:t>
            </a:r>
            <a:endParaRPr lang="zh-CN" altLang="en-US" b="1">
              <a:latin typeface="楷体" panose="02010609060101010101" pitchFamily="49" charset="-122"/>
              <a:ea typeface="楷体" panose="02010609060101010101" pitchFamily="49" charset="-122"/>
            </a:endParaRPr>
          </a:p>
        </p:txBody>
      </p:sp>
      <p:sp>
        <p:nvSpPr>
          <p:cNvPr id="137223" name="矩形 137222"/>
          <p:cNvSpPr/>
          <p:nvPr/>
        </p:nvSpPr>
        <p:spPr>
          <a:xfrm>
            <a:off x="395288" y="185738"/>
            <a:ext cx="4464050" cy="579437"/>
          </a:xfrm>
          <a:prstGeom prst="rect">
            <a:avLst/>
          </a:prstGeom>
          <a:noFill/>
          <a:ln w="9525">
            <a:noFill/>
          </a:ln>
        </p:spPr>
        <p:txBody>
          <a:bodyPr>
            <a:spAutoFit/>
          </a:bodyPr>
          <a:p>
            <a:r>
              <a:rPr lang="zh-CN" altLang="en-US" dirty="0">
                <a:latin typeface="黑体" panose="02010609060101010101" pitchFamily="49" charset="-122"/>
                <a:ea typeface="黑体" panose="02010609060101010101" pitchFamily="49" charset="-122"/>
                <a:sym typeface="宋体" panose="02010600030101010101" pitchFamily="2" charset="-122"/>
              </a:rPr>
              <a:t>一、测量与有效数字</a:t>
            </a:r>
            <a:endParaRPr lang="zh-CN" altLang="en-US" dirty="0">
              <a:latin typeface="黑体" panose="02010609060101010101" pitchFamily="49" charset="-122"/>
              <a:ea typeface="黑体" panose="02010609060101010101" pitchFamily="49" charset="-122"/>
              <a:sym typeface="宋体" panose="02010600030101010101" pitchFamily="2" charset="-122"/>
            </a:endParaRPr>
          </a:p>
        </p:txBody>
      </p:sp>
      <p:grpSp>
        <p:nvGrpSpPr>
          <p:cNvPr id="137237" name="组合 137236"/>
          <p:cNvGrpSpPr/>
          <p:nvPr/>
        </p:nvGrpSpPr>
        <p:grpSpPr>
          <a:xfrm>
            <a:off x="0" y="1604963"/>
            <a:ext cx="9144000" cy="3295650"/>
            <a:chOff x="0" y="890"/>
            <a:chExt cx="5760" cy="2076"/>
          </a:xfrm>
        </p:grpSpPr>
        <p:pic>
          <p:nvPicPr>
            <p:cNvPr id="137233" name="图片 137232" descr="t019e72e16dec70bb02"/>
            <p:cNvPicPr>
              <a:picLocks noChangeAspect="1"/>
            </p:cNvPicPr>
            <p:nvPr/>
          </p:nvPicPr>
          <p:blipFill>
            <a:blip r:embed="rId1"/>
            <a:stretch>
              <a:fillRect/>
            </a:stretch>
          </p:blipFill>
          <p:spPr>
            <a:xfrm>
              <a:off x="0" y="890"/>
              <a:ext cx="3061" cy="2069"/>
            </a:xfrm>
            <a:prstGeom prst="rect">
              <a:avLst/>
            </a:prstGeom>
            <a:noFill/>
            <a:ln w="9525">
              <a:noFill/>
            </a:ln>
          </p:spPr>
        </p:pic>
        <p:pic>
          <p:nvPicPr>
            <p:cNvPr id="137231" name="图片 137230" descr="t01c0da9f32bcbc7143"/>
            <p:cNvPicPr>
              <a:picLocks noChangeAspect="1"/>
            </p:cNvPicPr>
            <p:nvPr/>
          </p:nvPicPr>
          <p:blipFill>
            <a:blip r:embed="rId2"/>
            <a:stretch>
              <a:fillRect/>
            </a:stretch>
          </p:blipFill>
          <p:spPr>
            <a:xfrm>
              <a:off x="4389" y="890"/>
              <a:ext cx="1371" cy="2069"/>
            </a:xfrm>
            <a:prstGeom prst="rect">
              <a:avLst/>
            </a:prstGeom>
            <a:noFill/>
            <a:ln w="9525">
              <a:noFill/>
            </a:ln>
          </p:spPr>
        </p:pic>
        <p:pic>
          <p:nvPicPr>
            <p:cNvPr id="137236" name="图片 137235" descr="t01c5bc71dc3b6c4f62"/>
            <p:cNvPicPr>
              <a:picLocks noChangeAspect="1"/>
            </p:cNvPicPr>
            <p:nvPr/>
          </p:nvPicPr>
          <p:blipFill>
            <a:blip r:embed="rId3"/>
            <a:stretch>
              <a:fillRect/>
            </a:stretch>
          </p:blipFill>
          <p:spPr>
            <a:xfrm>
              <a:off x="1746" y="890"/>
              <a:ext cx="2676" cy="2076"/>
            </a:xfrm>
            <a:prstGeom prst="rect">
              <a:avLst/>
            </a:prstGeom>
            <a:noFill/>
            <a:ln w="9525">
              <a:noFill/>
            </a:ln>
          </p:spPr>
        </p:pic>
      </p:grpSp>
      <p:sp>
        <p:nvSpPr>
          <p:cNvPr id="137222" name="矩形 137221"/>
          <p:cNvSpPr/>
          <p:nvPr/>
        </p:nvSpPr>
        <p:spPr>
          <a:xfrm>
            <a:off x="0" y="4724400"/>
            <a:ext cx="9144000" cy="1554163"/>
          </a:xfrm>
          <a:prstGeom prst="rect">
            <a:avLst/>
          </a:prstGeom>
          <a:solidFill>
            <a:schemeClr val="bg1"/>
          </a:solidFill>
          <a:ln w="9525">
            <a:noFill/>
          </a:ln>
        </p:spPr>
        <p:txBody>
          <a:bodyPr>
            <a:spAutoFit/>
          </a:bodyPr>
          <a:p>
            <a:r>
              <a:rPr lang="zh-CN" altLang="en-US" dirty="0">
                <a:solidFill>
                  <a:schemeClr val="hlink"/>
                </a:solidFill>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①测量是按照某种规律，用数据来描述观察到的</a:t>
            </a:r>
            <a:endParaRPr lang="zh-CN" altLang="en-US"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  现象，即对事物作出量化描述</a:t>
            </a:r>
            <a:r>
              <a:rPr lang="en-US" altLang="zh-CN">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测量是对非量化</a:t>
            </a:r>
            <a:endParaRPr lang="zh-CN" altLang="en-US"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  实物的量化过程</a:t>
            </a:r>
            <a:r>
              <a:rPr lang="en-US" altLang="zh-CN">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物理实验以测量为基础</a:t>
            </a:r>
            <a:r>
              <a:rPr lang="en-US" altLang="zh-CN">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72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72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7237"/>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1372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19" grpId="0"/>
      <p:bldP spid="137223" grpId="0"/>
      <p:bldP spid="13722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矩形 6"/>
          <p:cNvSpPr/>
          <p:nvPr/>
        </p:nvSpPr>
        <p:spPr>
          <a:xfrm>
            <a:off x="611188" y="260350"/>
            <a:ext cx="8137525" cy="5159375"/>
          </a:xfrm>
          <a:prstGeom prst="rect">
            <a:avLst/>
          </a:prstGeom>
          <a:noFill/>
          <a:ln w="9525">
            <a:noFill/>
          </a:ln>
        </p:spPr>
        <p:txBody>
          <a:bodyPr>
            <a:spAutoFit/>
          </a:bodyPr>
          <a:lstStyle>
            <a:lvl1pPr marL="342900" indent="-342900" algn="l" rtl="0" fontAlgn="base">
              <a:spcBef>
                <a:spcPct val="20000"/>
              </a:spcBef>
              <a:spcAft>
                <a:spcPct val="0"/>
              </a:spcAft>
              <a:buChar char="•"/>
              <a:defRPr sz="3200" b="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stStyle>
          <a:p>
            <a:pPr marL="0" lvl="0" indent="0" eaLnBrk="1" hangingPunct="1">
              <a:lnSpc>
                <a:spcPct val="130000"/>
              </a:lnSpc>
              <a:spcBef>
                <a:spcPct val="0"/>
              </a:spcBef>
              <a:buNone/>
            </a:pPr>
            <a:r>
              <a:rPr lang="zh-CN" altLang="zh-CN" b="1" dirty="0">
                <a:latin typeface="楷体" panose="02010609060101010101" pitchFamily="49" charset="-122"/>
                <a:ea typeface="楷体" panose="02010609060101010101" pitchFamily="49" charset="-122"/>
              </a:rPr>
              <a:t>②</a:t>
            </a:r>
            <a:r>
              <a:rPr lang="zh-CN" altLang="en-US" b="1" dirty="0">
                <a:latin typeface="楷体" panose="02010609060101010101" pitchFamily="49" charset="-122"/>
                <a:ea typeface="楷体" panose="02010609060101010101" pitchFamily="49" charset="-122"/>
              </a:rPr>
              <a:t>测量的四个要素</a:t>
            </a:r>
            <a:endParaRPr lang="en-US" altLang="zh-CN" b="1">
              <a:latin typeface="楷体" panose="02010609060101010101" pitchFamily="49" charset="-122"/>
              <a:ea typeface="楷体" panose="02010609060101010101" pitchFamily="49" charset="-122"/>
            </a:endParaRPr>
          </a:p>
          <a:p>
            <a:pPr marL="0" lvl="0" indent="0" eaLnBrk="1" hangingPunct="1">
              <a:lnSpc>
                <a:spcPct val="130000"/>
              </a:lnSpc>
              <a:spcBef>
                <a:spcPct val="0"/>
              </a:spcBef>
              <a:buNone/>
            </a:pPr>
            <a:r>
              <a:rPr lang="zh-CN" altLang="en-US" b="1" dirty="0">
                <a:solidFill>
                  <a:schemeClr val="hlink"/>
                </a:solidFill>
                <a:latin typeface="楷体" panose="02010609060101010101" pitchFamily="49" charset="-122"/>
                <a:ea typeface="楷体" panose="02010609060101010101" pitchFamily="49" charset="-122"/>
              </a:rPr>
              <a:t>*测量对象</a:t>
            </a:r>
            <a:r>
              <a:rPr lang="en-US" altLang="zh-CN" b="1">
                <a:solidFill>
                  <a:schemeClr val="hlink"/>
                </a:solidFill>
                <a:latin typeface="楷体" panose="02010609060101010101" pitchFamily="49" charset="-122"/>
                <a:ea typeface="楷体" panose="02010609060101010101" pitchFamily="49" charset="-122"/>
              </a:rPr>
              <a:t>:</a:t>
            </a:r>
            <a:r>
              <a:rPr lang="zh-CN" altLang="en-US" b="1" dirty="0">
                <a:solidFill>
                  <a:srgbClr val="000000"/>
                </a:solidFill>
                <a:latin typeface="楷体" panose="02010609060101010101" pitchFamily="49" charset="-122"/>
                <a:ea typeface="楷体" panose="02010609060101010101" pitchFamily="49" charset="-122"/>
              </a:rPr>
              <a:t>被研究的物体</a:t>
            </a:r>
            <a:r>
              <a:rPr lang="en-US" altLang="zh-CN" b="1">
                <a:solidFill>
                  <a:srgbClr val="000000"/>
                </a:solidFill>
                <a:latin typeface="楷体" panose="02010609060101010101" pitchFamily="49" charset="-122"/>
                <a:ea typeface="楷体" panose="02010609060101010101" pitchFamily="49" charset="-122"/>
              </a:rPr>
              <a:t>.</a:t>
            </a:r>
            <a:endParaRPr lang="en-US" altLang="zh-CN" b="1">
              <a:solidFill>
                <a:srgbClr val="000000"/>
              </a:solidFill>
              <a:latin typeface="楷体" panose="02010609060101010101" pitchFamily="49" charset="-122"/>
              <a:ea typeface="楷体" panose="02010609060101010101" pitchFamily="49" charset="-122"/>
            </a:endParaRPr>
          </a:p>
          <a:p>
            <a:pPr marL="0" lvl="0" indent="0" eaLnBrk="1" hangingPunct="1">
              <a:lnSpc>
                <a:spcPct val="130000"/>
              </a:lnSpc>
              <a:spcBef>
                <a:spcPct val="0"/>
              </a:spcBef>
              <a:buNone/>
            </a:pPr>
            <a:r>
              <a:rPr lang="zh-CN" altLang="en-US" b="1" dirty="0">
                <a:solidFill>
                  <a:schemeClr val="hlink"/>
                </a:solidFill>
                <a:latin typeface="楷体" panose="02010609060101010101" pitchFamily="49" charset="-122"/>
                <a:ea typeface="楷体" panose="02010609060101010101" pitchFamily="49" charset="-122"/>
              </a:rPr>
              <a:t>*测量方法</a:t>
            </a:r>
            <a:r>
              <a:rPr lang="en-US" altLang="zh-CN" b="1">
                <a:solidFill>
                  <a:schemeClr val="hlink"/>
                </a:solidFill>
                <a:latin typeface="楷体" panose="02010609060101010101" pitchFamily="49" charset="-122"/>
                <a:ea typeface="楷体" panose="02010609060101010101" pitchFamily="49" charset="-122"/>
              </a:rPr>
              <a:t>:</a:t>
            </a:r>
            <a:r>
              <a:rPr lang="zh-CN" altLang="en-US" b="1" dirty="0">
                <a:latin typeface="楷体" panose="02010609060101010101" pitchFamily="49" charset="-122"/>
                <a:ea typeface="楷体" panose="02010609060101010101" pitchFamily="49" charset="-122"/>
              </a:rPr>
              <a:t>进行测量时按一定规则或逻辑顺序进行的操作方法</a:t>
            </a:r>
            <a:r>
              <a:rPr lang="en-US" altLang="zh-CN" b="1">
                <a:latin typeface="楷体" panose="02010609060101010101" pitchFamily="49" charset="-122"/>
                <a:ea typeface="楷体" panose="02010609060101010101" pitchFamily="49" charset="-122"/>
              </a:rPr>
              <a:t>.</a:t>
            </a:r>
            <a:endParaRPr lang="en-US" altLang="zh-CN" b="1">
              <a:latin typeface="楷体" panose="02010609060101010101" pitchFamily="49" charset="-122"/>
              <a:ea typeface="楷体" panose="02010609060101010101" pitchFamily="49" charset="-122"/>
            </a:endParaRPr>
          </a:p>
          <a:p>
            <a:pPr marL="0" lvl="0" indent="0" eaLnBrk="1" hangingPunct="1">
              <a:lnSpc>
                <a:spcPct val="130000"/>
              </a:lnSpc>
              <a:spcBef>
                <a:spcPct val="0"/>
              </a:spcBef>
              <a:buNone/>
            </a:pPr>
            <a:r>
              <a:rPr lang="zh-CN" altLang="en-US" b="1" dirty="0">
                <a:solidFill>
                  <a:schemeClr val="hlink"/>
                </a:solidFill>
                <a:latin typeface="楷体" panose="02010609060101010101" pitchFamily="49" charset="-122"/>
                <a:ea typeface="楷体" panose="02010609060101010101" pitchFamily="49" charset="-122"/>
              </a:rPr>
              <a:t>*度量单位</a:t>
            </a:r>
            <a:r>
              <a:rPr lang="en-US" altLang="zh-CN" b="1">
                <a:solidFill>
                  <a:schemeClr val="hlink"/>
                </a:solidFill>
                <a:latin typeface="楷体" panose="02010609060101010101" pitchFamily="49" charset="-122"/>
                <a:ea typeface="楷体" panose="02010609060101010101" pitchFamily="49" charset="-122"/>
              </a:rPr>
              <a:t>:</a:t>
            </a:r>
            <a:r>
              <a:rPr lang="zh-CN" altLang="en-US" b="1" dirty="0">
                <a:latin typeface="楷体" panose="02010609060101010101" pitchFamily="49" charset="-122"/>
                <a:ea typeface="楷体" panose="02010609060101010101" pitchFamily="49" charset="-122"/>
              </a:rPr>
              <a:t>为定量表示同种量的大小而约定地定义和采用的特定量，具有约定的名称或符号，各自物理量都有它的度量单位</a:t>
            </a:r>
            <a:r>
              <a:rPr lang="en-US" altLang="zh-CN" b="1">
                <a:latin typeface="楷体" panose="02010609060101010101" pitchFamily="49" charset="-122"/>
                <a:ea typeface="楷体" panose="02010609060101010101" pitchFamily="49" charset="-122"/>
              </a:rPr>
              <a:t>.</a:t>
            </a:r>
            <a:endParaRPr lang="en-US" altLang="zh-CN" b="1">
              <a:latin typeface="楷体" panose="02010609060101010101" pitchFamily="49" charset="-122"/>
              <a:ea typeface="楷体" panose="02010609060101010101" pitchFamily="49" charset="-122"/>
            </a:endParaRPr>
          </a:p>
          <a:p>
            <a:pPr marL="0" lvl="0" indent="0" eaLnBrk="1" hangingPunct="1">
              <a:lnSpc>
                <a:spcPct val="130000"/>
              </a:lnSpc>
              <a:spcBef>
                <a:spcPct val="0"/>
              </a:spcBef>
              <a:buNone/>
            </a:pPr>
            <a:r>
              <a:rPr lang="zh-CN" altLang="en-US" b="1" dirty="0">
                <a:solidFill>
                  <a:schemeClr val="hlink"/>
                </a:solidFill>
                <a:latin typeface="楷体" panose="02010609060101010101" pitchFamily="49" charset="-122"/>
                <a:ea typeface="楷体" panose="02010609060101010101" pitchFamily="49" charset="-122"/>
              </a:rPr>
              <a:t>*准确度</a:t>
            </a:r>
            <a:r>
              <a:rPr lang="en-US" altLang="zh-CN" b="1">
                <a:solidFill>
                  <a:schemeClr val="hlink"/>
                </a:solidFill>
                <a:latin typeface="楷体" panose="02010609060101010101" pitchFamily="49" charset="-122"/>
                <a:ea typeface="楷体" panose="02010609060101010101" pitchFamily="49" charset="-122"/>
              </a:rPr>
              <a:t>:</a:t>
            </a:r>
            <a:r>
              <a:rPr lang="zh-CN" altLang="en-US" b="1" dirty="0">
                <a:latin typeface="楷体" panose="02010609060101010101" pitchFamily="49" charset="-122"/>
                <a:ea typeface="楷体" panose="02010609060101010101" pitchFamily="49" charset="-122"/>
              </a:rPr>
              <a:t>测量结果与真值的一致程度</a:t>
            </a:r>
            <a:r>
              <a:rPr lang="en-US" altLang="zh-CN" b="1">
                <a:latin typeface="楷体" panose="02010609060101010101" pitchFamily="49" charset="-122"/>
                <a:ea typeface="楷体" panose="02010609060101010101" pitchFamily="49" charset="-122"/>
              </a:rPr>
              <a:t>.</a:t>
            </a:r>
            <a:endParaRPr lang="en-US" altLang="zh-CN" b="1">
              <a:latin typeface="楷体" panose="02010609060101010101" pitchFamily="49" charset="-122"/>
              <a:ea typeface="楷体" panose="02010609060101010101" pitchFamily="49"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5698" name="图片 285697" descr="A-Michelson2"/>
          <p:cNvPicPr>
            <a:picLocks noChangeAspect="1"/>
          </p:cNvPicPr>
          <p:nvPr/>
        </p:nvPicPr>
        <p:blipFill>
          <a:blip r:embed="rId1"/>
          <a:stretch>
            <a:fillRect/>
          </a:stretch>
        </p:blipFill>
        <p:spPr>
          <a:xfrm>
            <a:off x="539750" y="692150"/>
            <a:ext cx="3019425" cy="4357688"/>
          </a:xfrm>
          <a:prstGeom prst="rect">
            <a:avLst/>
          </a:prstGeom>
          <a:noFill/>
          <a:ln w="9525">
            <a:noFill/>
          </a:ln>
        </p:spPr>
      </p:pic>
      <p:sp>
        <p:nvSpPr>
          <p:cNvPr id="285699" name="文本框 285698"/>
          <p:cNvSpPr txBox="1"/>
          <p:nvPr/>
        </p:nvSpPr>
        <p:spPr>
          <a:xfrm>
            <a:off x="2124075" y="5229225"/>
            <a:ext cx="5761038" cy="1004888"/>
          </a:xfrm>
          <a:prstGeom prst="rect">
            <a:avLst/>
          </a:prstGeom>
          <a:noFill/>
          <a:ln w="9525">
            <a:noFill/>
          </a:ln>
        </p:spPr>
        <p:txBody>
          <a:bodyPr>
            <a:spAutoFit/>
          </a:bodyPr>
          <a:p>
            <a:pPr algn="ctr">
              <a:spcBef>
                <a:spcPct val="50000"/>
              </a:spcBef>
            </a:pPr>
            <a:r>
              <a:rPr lang="zh-CN" altLang="en-US" sz="2400" dirty="0">
                <a:latin typeface="Times New Roman" panose="02020603050405020304" charset="0"/>
                <a:ea typeface="宋体" panose="02010600030101010101" pitchFamily="2" charset="-122"/>
              </a:rPr>
              <a:t>迈克尔逊（</a:t>
            </a:r>
            <a:r>
              <a:rPr lang="en-US" altLang="zh-CN" sz="2400">
                <a:latin typeface="Times New Roman" panose="02020603050405020304" charset="0"/>
                <a:ea typeface="宋体" panose="02010600030101010101" pitchFamily="2" charset="-122"/>
              </a:rPr>
              <a:t>A.A. Michelson,1852-1931</a:t>
            </a:r>
            <a:r>
              <a:rPr lang="zh-CN" altLang="en-US" sz="2400" dirty="0">
                <a:latin typeface="Times New Roman" panose="02020603050405020304" charset="0"/>
                <a:ea typeface="宋体" panose="02010600030101010101" pitchFamily="2" charset="-122"/>
              </a:rPr>
              <a:t>）</a:t>
            </a:r>
            <a:endParaRPr lang="zh-CN" altLang="en-US" sz="2400" dirty="0">
              <a:latin typeface="Times New Roman" panose="02020603050405020304" charset="0"/>
              <a:ea typeface="宋体" panose="02010600030101010101" pitchFamily="2" charset="-122"/>
            </a:endParaRPr>
          </a:p>
          <a:p>
            <a:pPr algn="ctr">
              <a:spcBef>
                <a:spcPct val="50000"/>
              </a:spcBef>
            </a:pPr>
            <a:r>
              <a:rPr lang="zh-CN" altLang="en-US" sz="2400" dirty="0">
                <a:latin typeface="Times New Roman" panose="02020603050405020304" charset="0"/>
                <a:ea typeface="宋体" panose="02010600030101010101" pitchFamily="2" charset="-122"/>
              </a:rPr>
              <a:t>和迈克尔逊干涉仪</a:t>
            </a:r>
            <a:endParaRPr lang="zh-CN" altLang="en-US" sz="2400" dirty="0">
              <a:latin typeface="Times New Roman" panose="02020603050405020304" charset="0"/>
              <a:ea typeface="宋体" panose="02010600030101010101" pitchFamily="2" charset="-122"/>
            </a:endParaRPr>
          </a:p>
        </p:txBody>
      </p:sp>
      <p:pic>
        <p:nvPicPr>
          <p:cNvPr id="285700" name="图片 285699" descr="200809132439353955"/>
          <p:cNvPicPr>
            <a:picLocks noChangeAspect="1"/>
          </p:cNvPicPr>
          <p:nvPr/>
        </p:nvPicPr>
        <p:blipFill>
          <a:blip r:embed="rId2"/>
          <a:stretch>
            <a:fillRect/>
          </a:stretch>
        </p:blipFill>
        <p:spPr>
          <a:xfrm>
            <a:off x="3527425" y="692150"/>
            <a:ext cx="5616575" cy="4221163"/>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81609" name="组合 281608"/>
          <p:cNvGrpSpPr/>
          <p:nvPr/>
        </p:nvGrpSpPr>
        <p:grpSpPr>
          <a:xfrm>
            <a:off x="0" y="0"/>
            <a:ext cx="9144000" cy="6858000"/>
            <a:chOff x="0" y="0"/>
            <a:chExt cx="5760" cy="4320"/>
          </a:xfrm>
        </p:grpSpPr>
        <p:pic>
          <p:nvPicPr>
            <p:cNvPr id="281603" name="图片 281602" descr="t018a7b0b34ef793210"/>
            <p:cNvPicPr>
              <a:picLocks noChangeAspect="1"/>
            </p:cNvPicPr>
            <p:nvPr/>
          </p:nvPicPr>
          <p:blipFill>
            <a:blip r:embed="rId1"/>
            <a:stretch>
              <a:fillRect/>
            </a:stretch>
          </p:blipFill>
          <p:spPr>
            <a:xfrm>
              <a:off x="0" y="0"/>
              <a:ext cx="5760" cy="2387"/>
            </a:xfrm>
            <a:prstGeom prst="rect">
              <a:avLst/>
            </a:prstGeom>
            <a:noFill/>
            <a:ln w="9525">
              <a:noFill/>
            </a:ln>
          </p:spPr>
        </p:pic>
        <p:pic>
          <p:nvPicPr>
            <p:cNvPr id="281604" name="图片 281603"/>
            <p:cNvPicPr>
              <a:picLocks noChangeAspect="1"/>
            </p:cNvPicPr>
            <p:nvPr/>
          </p:nvPicPr>
          <p:blipFill>
            <a:blip r:embed="rId2"/>
            <a:stretch>
              <a:fillRect/>
            </a:stretch>
          </p:blipFill>
          <p:spPr>
            <a:xfrm>
              <a:off x="0" y="2393"/>
              <a:ext cx="5760" cy="1927"/>
            </a:xfrm>
            <a:prstGeom prst="rect">
              <a:avLst/>
            </a:prstGeom>
            <a:noFill/>
            <a:ln w="9525">
              <a:noFill/>
            </a:ln>
          </p:spPr>
        </p:pic>
        <p:sp>
          <p:nvSpPr>
            <p:cNvPr id="281605" name="矩形 281604"/>
            <p:cNvSpPr/>
            <p:nvPr/>
          </p:nvSpPr>
          <p:spPr>
            <a:xfrm>
              <a:off x="0" y="3929"/>
              <a:ext cx="5737" cy="365"/>
            </a:xfrm>
            <a:prstGeom prst="rect">
              <a:avLst/>
            </a:prstGeom>
            <a:gradFill rotWithShape="1">
              <a:gsLst>
                <a:gs pos="0">
                  <a:schemeClr val="hlink">
                    <a:alpha val="44000"/>
                  </a:schemeClr>
                </a:gs>
                <a:gs pos="50000">
                  <a:schemeClr val="hlink">
                    <a:gamma/>
                    <a:shade val="46275"/>
                    <a:invGamma/>
                    <a:alpha val="38000"/>
                  </a:schemeClr>
                </a:gs>
                <a:gs pos="100000">
                  <a:schemeClr val="hlink">
                    <a:alpha val="44000"/>
                  </a:schemeClr>
                </a:gs>
              </a:gsLst>
              <a:lin ang="5400000" scaled="1"/>
              <a:tileRect/>
            </a:gradFill>
            <a:ln w="9525">
              <a:noFill/>
            </a:ln>
          </p:spPr>
          <p:txBody>
            <a:bodyPr>
              <a:spAutoFit/>
            </a:bodyPr>
            <a:p>
              <a:pPr algn="ctr" eaLnBrk="1" hangingPunct="1"/>
              <a:r>
                <a:rPr lang="zh-CN" altLang="en-US" dirty="0">
                  <a:solidFill>
                    <a:srgbClr val="FFFF00"/>
                  </a:solidFill>
                  <a:latin typeface="Arial" panose="020B0604020202020204" pitchFamily="34" charset="0"/>
                  <a:ea typeface="楷体_GB2312" charset="-122"/>
                </a:rPr>
                <a:t>成功借鉴了迈克尔逊干涉仪的测量方法</a:t>
              </a:r>
              <a:endParaRPr lang="en-US" altLang="zh-CN">
                <a:solidFill>
                  <a:srgbClr val="FFFF00"/>
                </a:solidFill>
                <a:latin typeface="Arial" panose="020B0604020202020204" pitchFamily="34" charset="0"/>
                <a:ea typeface="楷体_GB2312" charset="-122"/>
              </a:endParaRPr>
            </a:p>
          </p:txBody>
        </p:sp>
        <p:sp>
          <p:nvSpPr>
            <p:cNvPr id="281607" name="矩形 281606"/>
            <p:cNvSpPr/>
            <p:nvPr/>
          </p:nvSpPr>
          <p:spPr>
            <a:xfrm>
              <a:off x="23" y="2430"/>
              <a:ext cx="5737" cy="365"/>
            </a:xfrm>
            <a:prstGeom prst="rect">
              <a:avLst/>
            </a:prstGeom>
            <a:noFill/>
            <a:ln w="9525">
              <a:noFill/>
            </a:ln>
          </p:spPr>
          <p:txBody>
            <a:bodyPr>
              <a:spAutoFit/>
            </a:bodyPr>
            <a:p>
              <a:pPr eaLnBrk="1" hangingPunct="1"/>
              <a:r>
                <a:rPr lang="en-US" altLang="zh-CN">
                  <a:solidFill>
                    <a:srgbClr val="FFFF00"/>
                  </a:solidFill>
                  <a:latin typeface="Arial" panose="020B0604020202020204" pitchFamily="34" charset="0"/>
                  <a:ea typeface="楷体_GB2312" charset="-122"/>
                </a:rPr>
                <a:t>     LIGO</a:t>
              </a:r>
              <a:r>
                <a:rPr lang="zh-CN" altLang="en-US" dirty="0">
                  <a:solidFill>
                    <a:srgbClr val="FFFF00"/>
                  </a:solidFill>
                  <a:latin typeface="Arial" panose="020B0604020202020204" pitchFamily="34" charset="0"/>
                  <a:ea typeface="楷体_GB2312" charset="-122"/>
                </a:rPr>
                <a:t>引力波探测器</a:t>
              </a:r>
              <a:endParaRPr lang="en-US" altLang="zh-CN">
                <a:solidFill>
                  <a:srgbClr val="FFFF00"/>
                </a:solidFill>
                <a:latin typeface="Arial" panose="020B0604020202020204" pitchFamily="34" charset="0"/>
                <a:ea typeface="楷体_GB2312" charset="-122"/>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2626" name="矩形 282625"/>
          <p:cNvSpPr/>
          <p:nvPr/>
        </p:nvSpPr>
        <p:spPr>
          <a:xfrm>
            <a:off x="611188" y="908050"/>
            <a:ext cx="8353425" cy="2041525"/>
          </a:xfrm>
          <a:prstGeom prst="rect">
            <a:avLst/>
          </a:prstGeom>
          <a:noFill/>
          <a:ln w="9525">
            <a:noFill/>
          </a:ln>
        </p:spPr>
        <p:txBody>
          <a:bodyPr>
            <a:spAutoFit/>
          </a:bodyPr>
          <a:p>
            <a:r>
              <a:rPr lang="zh-CN" altLang="en-US" dirty="0">
                <a:solidFill>
                  <a:schemeClr val="hlink"/>
                </a:solidFill>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直接测量：直接将待测物理量与选定的同类物理量的标准单位相比较直接得到测量值；</a:t>
            </a:r>
            <a:endParaRPr lang="zh-CN" altLang="en-US"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 间接测量：</a:t>
            </a:r>
            <a:r>
              <a:rPr lang="zh-CN" altLang="zh-CN" dirty="0">
                <a:latin typeface="楷体" panose="02010609060101010101" pitchFamily="49" charset="-122"/>
                <a:ea typeface="楷体" panose="02010609060101010101" pitchFamily="49" charset="-122"/>
              </a:rPr>
              <a:t>利用直接测量的量与被测量之间的函数关系（数学模型），求得被测物理量</a:t>
            </a:r>
            <a:r>
              <a:rPr lang="zh-CN" altLang="en-US" dirty="0">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p:txBody>
      </p:sp>
      <p:grpSp>
        <p:nvGrpSpPr>
          <p:cNvPr id="282635" name="组合 282634"/>
          <p:cNvGrpSpPr/>
          <p:nvPr/>
        </p:nvGrpSpPr>
        <p:grpSpPr>
          <a:xfrm>
            <a:off x="684213" y="3068638"/>
            <a:ext cx="8459787" cy="3746500"/>
            <a:chOff x="567" y="1344"/>
            <a:chExt cx="5081" cy="2197"/>
          </a:xfrm>
        </p:grpSpPr>
        <p:grpSp>
          <p:nvGrpSpPr>
            <p:cNvPr id="282634" name="组合 282633"/>
            <p:cNvGrpSpPr/>
            <p:nvPr/>
          </p:nvGrpSpPr>
          <p:grpSpPr>
            <a:xfrm>
              <a:off x="567" y="1344"/>
              <a:ext cx="5081" cy="2064"/>
              <a:chOff x="567" y="1344"/>
              <a:chExt cx="5081" cy="2064"/>
            </a:xfrm>
          </p:grpSpPr>
          <p:pic>
            <p:nvPicPr>
              <p:cNvPr id="282629" name="图片 282628" descr="SXRB201301150851000028050348895"/>
              <p:cNvPicPr>
                <a:picLocks noChangeAspect="1"/>
              </p:cNvPicPr>
              <p:nvPr/>
            </p:nvPicPr>
            <p:blipFill>
              <a:blip r:embed="rId1"/>
              <a:stretch>
                <a:fillRect/>
              </a:stretch>
            </p:blipFill>
            <p:spPr>
              <a:xfrm>
                <a:off x="567" y="1344"/>
                <a:ext cx="2986" cy="2064"/>
              </a:xfrm>
              <a:prstGeom prst="rect">
                <a:avLst/>
              </a:prstGeom>
              <a:noFill/>
              <a:ln w="9525">
                <a:noFill/>
              </a:ln>
            </p:spPr>
          </p:pic>
          <p:pic>
            <p:nvPicPr>
              <p:cNvPr id="282630" name="图片 282629" descr="t01ade7c4202993fe5f"/>
              <p:cNvPicPr>
                <a:picLocks noChangeAspect="1"/>
              </p:cNvPicPr>
              <p:nvPr/>
            </p:nvPicPr>
            <p:blipFill>
              <a:blip r:embed="rId2"/>
              <a:stretch>
                <a:fillRect/>
              </a:stretch>
            </p:blipFill>
            <p:spPr>
              <a:xfrm>
                <a:off x="2554" y="1344"/>
                <a:ext cx="3094" cy="2062"/>
              </a:xfrm>
              <a:prstGeom prst="rect">
                <a:avLst/>
              </a:prstGeom>
              <a:noFill/>
              <a:ln w="9525">
                <a:noFill/>
              </a:ln>
            </p:spPr>
          </p:pic>
        </p:grpSp>
        <p:sp>
          <p:nvSpPr>
            <p:cNvPr id="282631" name="矩形 282630"/>
            <p:cNvSpPr/>
            <p:nvPr/>
          </p:nvSpPr>
          <p:spPr>
            <a:xfrm>
              <a:off x="567" y="3201"/>
              <a:ext cx="5080" cy="340"/>
            </a:xfrm>
            <a:prstGeom prst="rect">
              <a:avLst/>
            </a:prstGeom>
            <a:solidFill>
              <a:schemeClr val="bg1"/>
            </a:solidFill>
            <a:ln w="9525">
              <a:noFill/>
            </a:ln>
          </p:spPr>
          <p:txBody>
            <a:bodyPr>
              <a:spAutoFit/>
            </a:bodyPr>
            <a:p>
              <a:pPr algn="ctr"/>
              <a:r>
                <a:rPr lang="zh-CN" altLang="en-US" dirty="0">
                  <a:solidFill>
                    <a:schemeClr val="hlink"/>
                  </a:solidFill>
                  <a:latin typeface="楷体" panose="02010609060101010101" pitchFamily="49" charset="-122"/>
                  <a:ea typeface="楷体" panose="02010609060101010101" pitchFamily="49" charset="-122"/>
                </a:rPr>
                <a:t>以上两图所示是直接测量还是间接测量？</a:t>
              </a:r>
              <a:endParaRPr lang="zh-CN" altLang="en-US" dirty="0">
                <a:solidFill>
                  <a:schemeClr val="hlink"/>
                </a:solidFill>
                <a:latin typeface="楷体" panose="02010609060101010101" pitchFamily="49" charset="-122"/>
                <a:ea typeface="楷体" panose="02010609060101010101" pitchFamily="49" charset="-122"/>
              </a:endParaRPr>
            </a:p>
          </p:txBody>
        </p:sp>
      </p:grpSp>
      <p:sp>
        <p:nvSpPr>
          <p:cNvPr id="282636" name="矩形 282635"/>
          <p:cNvSpPr/>
          <p:nvPr/>
        </p:nvSpPr>
        <p:spPr>
          <a:xfrm>
            <a:off x="684213" y="260350"/>
            <a:ext cx="4895850" cy="579438"/>
          </a:xfrm>
          <a:prstGeom prst="rect">
            <a:avLst/>
          </a:prstGeom>
          <a:noFill/>
          <a:ln w="9525">
            <a:noFill/>
          </a:ln>
        </p:spPr>
        <p:txBody>
          <a:bodyPr>
            <a:spAutoFit/>
          </a:bodyPr>
          <a:p>
            <a:r>
              <a:rPr lang="zh-CN" altLang="en-US" dirty="0">
                <a:latin typeface="楷体" panose="02010609060101010101" pitchFamily="49" charset="-122"/>
                <a:ea typeface="楷体" panose="02010609060101010101" pitchFamily="49" charset="-122"/>
              </a:rPr>
              <a:t>③测量可分为</a:t>
            </a:r>
            <a:endParaRPr lang="zh-CN" altLang="en-US" dirty="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26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26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26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26" grpId="0"/>
      <p:bldP spid="28263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83665" name="组合 283664"/>
          <p:cNvGrpSpPr/>
          <p:nvPr/>
        </p:nvGrpSpPr>
        <p:grpSpPr>
          <a:xfrm>
            <a:off x="1258888" y="2492375"/>
            <a:ext cx="6986587" cy="1152525"/>
            <a:chOff x="793" y="1888"/>
            <a:chExt cx="4401" cy="726"/>
          </a:xfrm>
        </p:grpSpPr>
        <p:sp>
          <p:nvSpPr>
            <p:cNvPr id="283655" name="矩形 1"/>
            <p:cNvSpPr/>
            <p:nvPr/>
          </p:nvSpPr>
          <p:spPr>
            <a:xfrm>
              <a:off x="1292" y="2249"/>
              <a:ext cx="3402" cy="365"/>
            </a:xfrm>
            <a:prstGeom prst="rect">
              <a:avLst/>
            </a:prstGeom>
            <a:noFill/>
            <a:ln w="9525">
              <a:noFill/>
            </a:ln>
          </p:spPr>
          <p:txBody>
            <a:bodyPr>
              <a:spAutoFit/>
            </a:bodyPr>
            <a:lstStyle>
              <a:lvl1pPr marL="342900" indent="-342900" algn="l" rtl="0" fontAlgn="base">
                <a:spcBef>
                  <a:spcPct val="20000"/>
                </a:spcBef>
                <a:spcAft>
                  <a:spcPct val="0"/>
                </a:spcAft>
                <a:buChar char="•"/>
                <a:defRPr sz="3200" b="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stStyle>
            <a:p>
              <a:pPr marL="0" lvl="0" indent="0" algn="just" eaLnBrk="1" hangingPunct="1">
                <a:buNone/>
              </a:pPr>
              <a:r>
                <a:rPr lang="en-US" altLang="zh-CN">
                  <a:solidFill>
                    <a:srgbClr val="000000"/>
                  </a:solidFill>
                  <a:latin typeface="Times New Roman" panose="02020603050405020304" charset="0"/>
                </a:rPr>
                <a:t>15.</a:t>
              </a:r>
              <a:r>
                <a:rPr lang="en-US" altLang="zh-CN">
                  <a:solidFill>
                    <a:srgbClr val="FF0000"/>
                  </a:solidFill>
                  <a:latin typeface="Times New Roman" panose="02020603050405020304" charset="0"/>
                </a:rPr>
                <a:t>2</a:t>
              </a:r>
              <a:r>
                <a:rPr lang="en-US" altLang="zh-CN">
                  <a:solidFill>
                    <a:srgbClr val="000000"/>
                  </a:solidFill>
                  <a:latin typeface="Times New Roman" panose="02020603050405020304" charset="0"/>
                </a:rPr>
                <a:t>mm                        15.</a:t>
              </a:r>
              <a:r>
                <a:rPr lang="en-US" altLang="zh-CN">
                  <a:solidFill>
                    <a:srgbClr val="FF0000"/>
                  </a:solidFill>
                  <a:latin typeface="Times New Roman" panose="02020603050405020304" charset="0"/>
                </a:rPr>
                <a:t>0</a:t>
              </a:r>
              <a:r>
                <a:rPr lang="en-US" altLang="zh-CN">
                  <a:solidFill>
                    <a:srgbClr val="000000"/>
                  </a:solidFill>
                  <a:latin typeface="Times New Roman" panose="02020603050405020304" charset="0"/>
                </a:rPr>
                <a:t>mm</a:t>
              </a:r>
              <a:endParaRPr lang="en-US" altLang="zh-CN">
                <a:solidFill>
                  <a:srgbClr val="000000"/>
                </a:solidFill>
                <a:latin typeface="Times New Roman" panose="02020603050405020304" charset="0"/>
              </a:endParaRPr>
            </a:p>
          </p:txBody>
        </p:sp>
        <p:graphicFrame>
          <p:nvGraphicFramePr>
            <p:cNvPr id="283656" name="对象 2"/>
            <p:cNvGraphicFramePr/>
            <p:nvPr/>
          </p:nvGraphicFramePr>
          <p:xfrm>
            <a:off x="793" y="1888"/>
            <a:ext cx="2087" cy="454"/>
          </p:xfrm>
          <a:graphic>
            <a:graphicData uri="http://schemas.openxmlformats.org/presentationml/2006/ole">
              <mc:AlternateContent xmlns:mc="http://schemas.openxmlformats.org/markup-compatibility/2006">
                <mc:Choice xmlns:v="urn:schemas-microsoft-com:vml" Requires="v">
                  <p:oleObj spid="_x0000_s3082" name="" r:id="rId1" imgW="3150235" imgH="760730" progId="Word.Document.8">
                    <p:embed/>
                  </p:oleObj>
                </mc:Choice>
                <mc:Fallback>
                  <p:oleObj name="" r:id="rId1" imgW="3150235" imgH="760730" progId="Word.Document.8">
                    <p:embed/>
                    <p:pic>
                      <p:nvPicPr>
                        <p:cNvPr id="0" name="图片 3081"/>
                        <p:cNvPicPr/>
                        <p:nvPr/>
                      </p:nvPicPr>
                      <p:blipFill>
                        <a:blip r:embed="rId2"/>
                        <a:stretch>
                          <a:fillRect/>
                        </a:stretch>
                      </p:blipFill>
                      <p:spPr>
                        <a:xfrm>
                          <a:off x="793" y="1888"/>
                          <a:ext cx="2087" cy="454"/>
                        </a:xfrm>
                        <a:prstGeom prst="rect">
                          <a:avLst/>
                        </a:prstGeom>
                        <a:noFill/>
                        <a:ln w="38100">
                          <a:noFill/>
                          <a:miter/>
                        </a:ln>
                      </p:spPr>
                    </p:pic>
                  </p:oleObj>
                </mc:Fallback>
              </mc:AlternateContent>
            </a:graphicData>
          </a:graphic>
        </p:graphicFrame>
        <p:graphicFrame>
          <p:nvGraphicFramePr>
            <p:cNvPr id="283657" name="对象 3"/>
            <p:cNvGraphicFramePr/>
            <p:nvPr/>
          </p:nvGraphicFramePr>
          <p:xfrm>
            <a:off x="3107" y="1933"/>
            <a:ext cx="2087" cy="409"/>
          </p:xfrm>
          <a:graphic>
            <a:graphicData uri="http://schemas.openxmlformats.org/presentationml/2006/ole">
              <mc:AlternateContent xmlns:mc="http://schemas.openxmlformats.org/markup-compatibility/2006">
                <mc:Choice xmlns:v="urn:schemas-microsoft-com:vml" Requires="v">
                  <p:oleObj spid="_x0000_s3084" name="" r:id="rId3" imgW="3150235" imgH="760730" progId="Word.Document.8">
                    <p:embed/>
                  </p:oleObj>
                </mc:Choice>
                <mc:Fallback>
                  <p:oleObj name="" r:id="rId3" imgW="3150235" imgH="760730" progId="Word.Document.8">
                    <p:embed/>
                    <p:pic>
                      <p:nvPicPr>
                        <p:cNvPr id="0" name="图片 3083"/>
                        <p:cNvPicPr/>
                        <p:nvPr/>
                      </p:nvPicPr>
                      <p:blipFill>
                        <a:blip r:embed="rId4"/>
                        <a:stretch>
                          <a:fillRect/>
                        </a:stretch>
                      </p:blipFill>
                      <p:spPr>
                        <a:xfrm>
                          <a:off x="3107" y="1933"/>
                          <a:ext cx="2087" cy="409"/>
                        </a:xfrm>
                        <a:prstGeom prst="rect">
                          <a:avLst/>
                        </a:prstGeom>
                        <a:noFill/>
                        <a:ln w="38100">
                          <a:noFill/>
                          <a:miter/>
                        </a:ln>
                      </p:spPr>
                    </p:pic>
                  </p:oleObj>
                </mc:Fallback>
              </mc:AlternateContent>
            </a:graphicData>
          </a:graphic>
        </p:graphicFrame>
      </p:grpSp>
      <p:sp>
        <p:nvSpPr>
          <p:cNvPr id="283658" name="矩形 18"/>
          <p:cNvSpPr/>
          <p:nvPr/>
        </p:nvSpPr>
        <p:spPr>
          <a:xfrm>
            <a:off x="862013" y="5589588"/>
            <a:ext cx="8281987" cy="1066800"/>
          </a:xfrm>
          <a:prstGeom prst="rect">
            <a:avLst/>
          </a:prstGeom>
          <a:solidFill>
            <a:schemeClr val="bg1"/>
          </a:solidFill>
          <a:ln w="9525">
            <a:noFill/>
          </a:ln>
        </p:spPr>
        <p:txBody>
          <a:bodyPr>
            <a:spAutoFit/>
          </a:bodyPr>
          <a:lstStyle>
            <a:lvl1pPr marL="342900" indent="-342900" algn="l" rtl="0" fontAlgn="base">
              <a:spcBef>
                <a:spcPct val="20000"/>
              </a:spcBef>
              <a:spcAft>
                <a:spcPct val="0"/>
              </a:spcAft>
              <a:buChar char="•"/>
              <a:defRPr sz="3200" b="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b="1" dirty="0">
                <a:solidFill>
                  <a:schemeClr val="hlink"/>
                </a:solidFill>
                <a:latin typeface="楷体" panose="02010609060101010101" pitchFamily="49" charset="-122"/>
                <a:ea typeface="楷体" panose="02010609060101010101" pitchFamily="49" charset="-122"/>
              </a:rPr>
              <a:t>*</a:t>
            </a:r>
            <a:r>
              <a:rPr lang="zh-CN" altLang="en-US" b="1" dirty="0">
                <a:solidFill>
                  <a:srgbClr val="FF0000"/>
                </a:solidFill>
                <a:latin typeface="楷体" panose="02010609060101010101" pitchFamily="49" charset="-122"/>
                <a:ea typeface="楷体" panose="02010609060101010101" pitchFamily="49" charset="-122"/>
              </a:rPr>
              <a:t>注意：</a:t>
            </a:r>
            <a:r>
              <a:rPr lang="zh-CN" altLang="en-US" b="1" dirty="0">
                <a:solidFill>
                  <a:schemeClr val="hlink"/>
                </a:solidFill>
                <a:latin typeface="楷体" panose="02010609060101010101" pitchFamily="49" charset="-122"/>
                <a:ea typeface="楷体" panose="02010609060101010101" pitchFamily="49" charset="-122"/>
              </a:rPr>
              <a:t>游标卡尺、数字式测量工具</a:t>
            </a:r>
            <a:r>
              <a:rPr lang="zh-CN" altLang="en-US" b="1" dirty="0">
                <a:latin typeface="楷体" panose="02010609060101010101" pitchFamily="49" charset="-122"/>
                <a:ea typeface="楷体" panose="02010609060101010101" pitchFamily="49" charset="-122"/>
              </a:rPr>
              <a:t>无需估读存疑数字！</a:t>
            </a:r>
            <a:endParaRPr lang="en-US" altLang="zh-CN" b="1">
              <a:latin typeface="楷体" panose="02010609060101010101" pitchFamily="49" charset="-122"/>
              <a:ea typeface="楷体" panose="02010609060101010101" pitchFamily="49" charset="-122"/>
            </a:endParaRPr>
          </a:p>
        </p:txBody>
      </p:sp>
      <p:sp>
        <p:nvSpPr>
          <p:cNvPr id="283663" name="矩形 283662"/>
          <p:cNvSpPr/>
          <p:nvPr/>
        </p:nvSpPr>
        <p:spPr>
          <a:xfrm>
            <a:off x="719138" y="157163"/>
            <a:ext cx="8353425" cy="2041525"/>
          </a:xfrm>
          <a:prstGeom prst="rect">
            <a:avLst/>
          </a:prstGeom>
          <a:noFill/>
          <a:ln w="9525">
            <a:noFill/>
          </a:ln>
        </p:spPr>
        <p:txBody>
          <a:bodyPr>
            <a:spAutoFit/>
          </a:bodyPr>
          <a:p>
            <a:r>
              <a:rPr lang="zh-CN" altLang="en-US" dirty="0">
                <a:latin typeface="楷体" panose="02010609060101010101" pitchFamily="49" charset="-122"/>
                <a:ea typeface="楷体" panose="02010609060101010101" pitchFamily="49" charset="-122"/>
              </a:rPr>
              <a:t>④测量数据：</a:t>
            </a:r>
            <a:endParaRPr lang="zh-CN" altLang="en-US"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借助一定的测量工具或一定的测量标准而获得的数据</a:t>
            </a:r>
            <a:r>
              <a:rPr lang="en-US" altLang="zh-CN">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是</a:t>
            </a:r>
            <a:r>
              <a:rPr lang="zh-CN" altLang="en-US" dirty="0">
                <a:solidFill>
                  <a:schemeClr val="hlink"/>
                </a:solidFill>
                <a:latin typeface="楷体" panose="02010609060101010101" pitchFamily="49" charset="-122"/>
                <a:ea typeface="楷体" panose="02010609060101010101" pitchFamily="49" charset="-122"/>
              </a:rPr>
              <a:t>物理现象、物理规律</a:t>
            </a:r>
            <a:r>
              <a:rPr lang="zh-CN" altLang="en-US" dirty="0">
                <a:latin typeface="楷体" panose="02010609060101010101" pitchFamily="49" charset="-122"/>
                <a:ea typeface="楷体" panose="02010609060101010101" pitchFamily="49" charset="-122"/>
              </a:rPr>
              <a:t>的数字化表现</a:t>
            </a:r>
            <a:r>
              <a:rPr lang="en-US" altLang="zh-CN">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a:p>
            <a:r>
              <a:rPr lang="zh-CN" altLang="en-US" dirty="0">
                <a:solidFill>
                  <a:schemeClr val="hlink"/>
                </a:solidFill>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物理上，测量数据必须用</a:t>
            </a:r>
            <a:r>
              <a:rPr lang="zh-CN" altLang="en-US" dirty="0">
                <a:solidFill>
                  <a:srgbClr val="FF0000"/>
                </a:solidFill>
                <a:latin typeface="楷体" panose="02010609060101010101" pitchFamily="49" charset="-122"/>
                <a:ea typeface="楷体" panose="02010609060101010101" pitchFamily="49" charset="-122"/>
              </a:rPr>
              <a:t>有效数字</a:t>
            </a:r>
            <a:r>
              <a:rPr lang="zh-CN" altLang="en-US" dirty="0">
                <a:latin typeface="楷体" panose="02010609060101010101" pitchFamily="49" charset="-122"/>
                <a:ea typeface="楷体" panose="02010609060101010101" pitchFamily="49" charset="-122"/>
              </a:rPr>
              <a:t>表达</a:t>
            </a:r>
            <a:r>
              <a:rPr lang="en-US" altLang="zh-CN">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p:txBody>
      </p:sp>
      <p:sp>
        <p:nvSpPr>
          <p:cNvPr id="283664" name="矩形 283663"/>
          <p:cNvSpPr/>
          <p:nvPr/>
        </p:nvSpPr>
        <p:spPr>
          <a:xfrm>
            <a:off x="792163" y="3975100"/>
            <a:ext cx="8208962" cy="1554163"/>
          </a:xfrm>
          <a:prstGeom prst="rect">
            <a:avLst/>
          </a:prstGeom>
          <a:noFill/>
          <a:ln w="9525">
            <a:noFill/>
          </a:ln>
        </p:spPr>
        <p:txBody>
          <a:bodyPr>
            <a:spAutoFit/>
          </a:bodyPr>
          <a:p>
            <a:r>
              <a:rPr lang="zh-CN" altLang="en-US" dirty="0">
                <a:solidFill>
                  <a:schemeClr val="hlink"/>
                </a:solidFill>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测量值 </a:t>
            </a:r>
            <a:r>
              <a:rPr lang="en-US" altLang="zh-CN">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读数值</a:t>
            </a:r>
            <a:r>
              <a:rPr lang="en-US" altLang="zh-CN">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有效数字</a:t>
            </a:r>
            <a:r>
              <a:rPr lang="en-US" altLang="zh-CN">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 单位</a:t>
            </a:r>
            <a:endParaRPr lang="zh-CN" altLang="en-US"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有效数字 </a:t>
            </a:r>
            <a:r>
              <a:rPr lang="en-US" altLang="zh-CN">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可靠数字 ＋ 存疑数字（</a:t>
            </a:r>
            <a:r>
              <a:rPr lang="zh-CN" altLang="en-US" dirty="0">
                <a:solidFill>
                  <a:srgbClr val="FF0000"/>
                </a:solidFill>
                <a:latin typeface="楷体" panose="02010609060101010101" pitchFamily="49" charset="-122"/>
                <a:ea typeface="楷体" panose="02010609060101010101" pitchFamily="49" charset="-122"/>
              </a:rPr>
              <a:t>一位</a:t>
            </a:r>
            <a:r>
              <a:rPr lang="zh-CN" altLang="en-US" dirty="0">
                <a:latin typeface="楷体" panose="02010609060101010101" pitchFamily="49" charset="-122"/>
                <a:ea typeface="楷体" panose="02010609060101010101" pitchFamily="49" charset="-122"/>
              </a:rPr>
              <a:t>）</a:t>
            </a:r>
            <a:endParaRPr lang="zh-CN" altLang="en-US"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         </a:t>
            </a:r>
            <a:r>
              <a:rPr lang="en-US" altLang="zh-CN">
                <a:solidFill>
                  <a:schemeClr val="hlink"/>
                </a:solidFill>
                <a:latin typeface="楷体" panose="02010609060101010101" pitchFamily="49" charset="-122"/>
                <a:ea typeface="楷体" panose="02010609060101010101" pitchFamily="49" charset="-122"/>
              </a:rPr>
              <a:t>(</a:t>
            </a:r>
            <a:r>
              <a:rPr lang="zh-CN" altLang="en-US" dirty="0">
                <a:solidFill>
                  <a:schemeClr val="hlink"/>
                </a:solidFill>
                <a:latin typeface="楷体" panose="02010609060101010101" pitchFamily="49" charset="-122"/>
                <a:ea typeface="楷体" panose="02010609060101010101" pitchFamily="49" charset="-122"/>
              </a:rPr>
              <a:t>刻度部分</a:t>
            </a:r>
            <a:r>
              <a:rPr lang="en-US" altLang="zh-CN">
                <a:solidFill>
                  <a:schemeClr val="hlink"/>
                </a:solidFill>
                <a:latin typeface="楷体" panose="02010609060101010101" pitchFamily="49" charset="-122"/>
                <a:ea typeface="楷体" panose="02010609060101010101" pitchFamily="49" charset="-122"/>
              </a:rPr>
              <a:t>) (</a:t>
            </a:r>
            <a:r>
              <a:rPr lang="zh-CN" altLang="en-US" dirty="0">
                <a:solidFill>
                  <a:schemeClr val="hlink"/>
                </a:solidFill>
                <a:latin typeface="楷体" panose="02010609060101010101" pitchFamily="49" charset="-122"/>
                <a:ea typeface="楷体" panose="02010609060101010101" pitchFamily="49" charset="-122"/>
              </a:rPr>
              <a:t>估计读数</a:t>
            </a:r>
            <a:r>
              <a:rPr lang="en-US" altLang="zh-CN">
                <a:solidFill>
                  <a:schemeClr val="hlink"/>
                </a:solidFill>
                <a:latin typeface="楷体" panose="02010609060101010101" pitchFamily="49" charset="-122"/>
                <a:ea typeface="楷体" panose="02010609060101010101" pitchFamily="49" charset="-122"/>
              </a:rPr>
              <a:t>)</a:t>
            </a:r>
            <a:endParaRPr lang="en-US" altLang="zh-CN">
              <a:solidFill>
                <a:schemeClr val="hlink"/>
              </a:solidFill>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36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36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36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36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658" grpId="0" animBg="1"/>
      <p:bldP spid="283663" grpId="0"/>
      <p:bldP spid="28366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8834" name="矩形 248833"/>
          <p:cNvSpPr/>
          <p:nvPr/>
        </p:nvSpPr>
        <p:spPr>
          <a:xfrm>
            <a:off x="790575" y="368300"/>
            <a:ext cx="5111750" cy="579438"/>
          </a:xfrm>
          <a:prstGeom prst="rect">
            <a:avLst/>
          </a:prstGeom>
          <a:noFill/>
          <a:ln w="9525">
            <a:noFill/>
          </a:ln>
        </p:spPr>
        <p:txBody>
          <a:bodyPr>
            <a:spAutoFit/>
          </a:bodyPr>
          <a:p>
            <a:r>
              <a:rPr lang="en-US" altLang="zh-CN">
                <a:latin typeface="楷体" panose="02010609060101010101" pitchFamily="49" charset="-122"/>
                <a:ea typeface="楷体" panose="02010609060101010101" pitchFamily="49" charset="-122"/>
                <a:sym typeface="宋体" panose="02010600030101010101" pitchFamily="2" charset="-122"/>
              </a:rPr>
              <a:t>2.</a:t>
            </a:r>
            <a:r>
              <a:rPr lang="zh-CN" altLang="en-US" dirty="0">
                <a:latin typeface="楷体" panose="02010609060101010101" pitchFamily="49" charset="-122"/>
                <a:ea typeface="楷体" panose="02010609060101010101" pitchFamily="49" charset="-122"/>
                <a:sym typeface="宋体" panose="02010600030101010101" pitchFamily="2" charset="-122"/>
              </a:rPr>
              <a:t>有效数字位数的确定</a:t>
            </a:r>
            <a:endParaRPr lang="zh-CN" altLang="en-US" dirty="0">
              <a:latin typeface="楷体" panose="02010609060101010101" pitchFamily="49" charset="-122"/>
              <a:ea typeface="楷体" panose="02010609060101010101" pitchFamily="49" charset="-122"/>
              <a:sym typeface="宋体" panose="02010600030101010101" pitchFamily="2" charset="-122"/>
            </a:endParaRPr>
          </a:p>
        </p:txBody>
      </p:sp>
      <p:sp>
        <p:nvSpPr>
          <p:cNvPr id="248835" name="矩形 248834"/>
          <p:cNvSpPr/>
          <p:nvPr/>
        </p:nvSpPr>
        <p:spPr>
          <a:xfrm>
            <a:off x="790575" y="1087438"/>
            <a:ext cx="8353425" cy="1066800"/>
          </a:xfrm>
          <a:prstGeom prst="rect">
            <a:avLst/>
          </a:prstGeom>
          <a:noFill/>
          <a:ln w="9525">
            <a:noFill/>
          </a:ln>
        </p:spPr>
        <p:txBody>
          <a:bodyPr>
            <a:spAutoFit/>
          </a:bodyPr>
          <a:p>
            <a:r>
              <a:rPr lang="zh-CN" altLang="en-US" dirty="0">
                <a:solidFill>
                  <a:schemeClr val="hlink"/>
                </a:solidFill>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sym typeface="宋体" panose="02010600030101010101" pitchFamily="2" charset="-122"/>
              </a:rPr>
              <a:t>有效数字位数大致反映相对误差的大小</a:t>
            </a:r>
            <a:r>
              <a:rPr lang="en-US" altLang="zh-CN">
                <a:latin typeface="楷体" panose="02010609060101010101" pitchFamily="49" charset="-122"/>
                <a:ea typeface="楷体" panose="02010609060101010101" pitchFamily="49" charset="-122"/>
                <a:sym typeface="宋体" panose="02010600030101010101" pitchFamily="2" charset="-122"/>
              </a:rPr>
              <a:t>.</a:t>
            </a:r>
            <a:r>
              <a:rPr lang="zh-CN" altLang="en-US" dirty="0">
                <a:latin typeface="楷体" panose="02010609060101010101" pitchFamily="49" charset="-122"/>
                <a:ea typeface="楷体" panose="02010609060101010101" pitchFamily="49" charset="-122"/>
                <a:sym typeface="宋体" panose="02010600030101010101" pitchFamily="2" charset="-122"/>
              </a:rPr>
              <a:t>有效数字越多，相对误差的越小</a:t>
            </a:r>
            <a:r>
              <a:rPr lang="en-US" altLang="zh-CN">
                <a:latin typeface="楷体" panose="02010609060101010101" pitchFamily="49" charset="-122"/>
                <a:ea typeface="楷体" panose="02010609060101010101" pitchFamily="49" charset="-122"/>
                <a:sym typeface="宋体" panose="02010600030101010101" pitchFamily="2" charset="-122"/>
              </a:rPr>
              <a:t>.</a:t>
            </a:r>
            <a:endParaRPr lang="en-US" altLang="zh-CN">
              <a:latin typeface="楷体" panose="02010609060101010101" pitchFamily="49" charset="-122"/>
              <a:ea typeface="楷体" panose="02010609060101010101" pitchFamily="49" charset="-122"/>
              <a:sym typeface="宋体" panose="02010600030101010101" pitchFamily="2" charset="-122"/>
            </a:endParaRPr>
          </a:p>
        </p:txBody>
      </p:sp>
      <p:sp>
        <p:nvSpPr>
          <p:cNvPr id="248836" name="矩形 248835"/>
          <p:cNvSpPr/>
          <p:nvPr/>
        </p:nvSpPr>
        <p:spPr>
          <a:xfrm>
            <a:off x="684213" y="2236788"/>
            <a:ext cx="8353425" cy="579437"/>
          </a:xfrm>
          <a:prstGeom prst="rect">
            <a:avLst/>
          </a:prstGeom>
          <a:noFill/>
          <a:ln w="9525">
            <a:noFill/>
          </a:ln>
        </p:spPr>
        <p:txBody>
          <a:bodyPr>
            <a:spAutoFit/>
          </a:bodyPr>
          <a:p>
            <a:r>
              <a:rPr lang="zh-CN" altLang="en-US" dirty="0">
                <a:solidFill>
                  <a:schemeClr val="hlink"/>
                </a:solidFill>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sym typeface="宋体" panose="02010600030101010101" pitchFamily="2" charset="-122"/>
              </a:rPr>
              <a:t>有效数字</a:t>
            </a:r>
            <a:r>
              <a:rPr lang="zh-CN" altLang="en-US" dirty="0">
                <a:solidFill>
                  <a:srgbClr val="FF0000"/>
                </a:solidFill>
                <a:latin typeface="楷体" panose="02010609060101010101" pitchFamily="49" charset="-122"/>
                <a:ea typeface="楷体" panose="02010609060101010101" pitchFamily="49" charset="-122"/>
                <a:sym typeface="宋体" panose="02010600030101010101" pitchFamily="2" charset="-122"/>
              </a:rPr>
              <a:t>只有一位</a:t>
            </a:r>
            <a:r>
              <a:rPr lang="zh-CN" altLang="en-US" dirty="0">
                <a:latin typeface="楷体" panose="02010609060101010101" pitchFamily="49" charset="-122"/>
                <a:ea typeface="楷体" panose="02010609060101010101" pitchFamily="49" charset="-122"/>
                <a:sym typeface="宋体" panose="02010600030101010101" pitchFamily="2" charset="-122"/>
              </a:rPr>
              <a:t>是不确定的</a:t>
            </a:r>
            <a:r>
              <a:rPr lang="en-US" altLang="zh-CN">
                <a:latin typeface="楷体" panose="02010609060101010101" pitchFamily="49" charset="-122"/>
                <a:ea typeface="楷体" panose="02010609060101010101" pitchFamily="49" charset="-122"/>
                <a:sym typeface="宋体" panose="02010600030101010101" pitchFamily="2" charset="-122"/>
              </a:rPr>
              <a:t>.</a:t>
            </a:r>
            <a:endParaRPr lang="en-US" altLang="zh-CN">
              <a:latin typeface="楷体" panose="02010609060101010101" pitchFamily="49" charset="-122"/>
              <a:ea typeface="楷体" panose="02010609060101010101" pitchFamily="49" charset="-122"/>
              <a:sym typeface="宋体" panose="02010600030101010101" pitchFamily="2" charset="-122"/>
            </a:endParaRPr>
          </a:p>
        </p:txBody>
      </p:sp>
      <p:graphicFrame>
        <p:nvGraphicFramePr>
          <p:cNvPr id="248837" name="对象 422917"/>
          <p:cNvGraphicFramePr/>
          <p:nvPr/>
        </p:nvGraphicFramePr>
        <p:xfrm>
          <a:off x="1042988" y="2784475"/>
          <a:ext cx="6510337" cy="941388"/>
        </p:xfrm>
        <a:graphic>
          <a:graphicData uri="http://schemas.openxmlformats.org/presentationml/2006/ole">
            <mc:AlternateContent xmlns:mc="http://schemas.openxmlformats.org/markup-compatibility/2006">
              <mc:Choice xmlns:v="urn:schemas-microsoft-com:vml" Requires="v">
                <p:oleObj spid="_x0000_s3083" name="" r:id="rId1" imgW="1917700" imgH="279400" progId="Equation.DSMT4">
                  <p:embed/>
                </p:oleObj>
              </mc:Choice>
              <mc:Fallback>
                <p:oleObj name="" r:id="rId1" imgW="1917700" imgH="279400" progId="Equation.DSMT4">
                  <p:embed/>
                  <p:pic>
                    <p:nvPicPr>
                      <p:cNvPr id="0" name="图片 3082"/>
                      <p:cNvPicPr/>
                      <p:nvPr/>
                    </p:nvPicPr>
                    <p:blipFill>
                      <a:blip r:embed="rId2"/>
                      <a:stretch>
                        <a:fillRect/>
                      </a:stretch>
                    </p:blipFill>
                    <p:spPr>
                      <a:xfrm>
                        <a:off x="1042988" y="2784475"/>
                        <a:ext cx="6510337" cy="941388"/>
                      </a:xfrm>
                      <a:prstGeom prst="rect">
                        <a:avLst/>
                      </a:prstGeom>
                      <a:noFill/>
                      <a:ln w="38100">
                        <a:noFill/>
                        <a:miter/>
                      </a:ln>
                    </p:spPr>
                  </p:pic>
                </p:oleObj>
              </mc:Fallback>
            </mc:AlternateContent>
          </a:graphicData>
        </a:graphic>
      </p:graphicFrame>
      <p:graphicFrame>
        <p:nvGraphicFramePr>
          <p:cNvPr id="248838" name="对象 422917"/>
          <p:cNvGraphicFramePr/>
          <p:nvPr/>
        </p:nvGraphicFramePr>
        <p:xfrm>
          <a:off x="1258888" y="5151438"/>
          <a:ext cx="6510337" cy="941387"/>
        </p:xfrm>
        <a:graphic>
          <a:graphicData uri="http://schemas.openxmlformats.org/presentationml/2006/ole">
            <mc:AlternateContent xmlns:mc="http://schemas.openxmlformats.org/markup-compatibility/2006">
              <mc:Choice xmlns:v="urn:schemas-microsoft-com:vml" Requires="v">
                <p:oleObj spid="_x0000_s3081" name="" r:id="rId3" imgW="1917700" imgH="279400" progId="Equation.DSMT4">
                  <p:embed/>
                </p:oleObj>
              </mc:Choice>
              <mc:Fallback>
                <p:oleObj name="" r:id="rId3" imgW="1917700" imgH="279400" progId="Equation.DSMT4">
                  <p:embed/>
                  <p:pic>
                    <p:nvPicPr>
                      <p:cNvPr id="0" name="图片 3080"/>
                      <p:cNvPicPr/>
                      <p:nvPr/>
                    </p:nvPicPr>
                    <p:blipFill>
                      <a:blip r:embed="rId4"/>
                      <a:stretch>
                        <a:fillRect/>
                      </a:stretch>
                    </p:blipFill>
                    <p:spPr>
                      <a:xfrm>
                        <a:off x="1258888" y="5151438"/>
                        <a:ext cx="6510337" cy="941387"/>
                      </a:xfrm>
                      <a:prstGeom prst="rect">
                        <a:avLst/>
                      </a:prstGeom>
                      <a:noFill/>
                      <a:ln w="38100">
                        <a:noFill/>
                        <a:miter/>
                      </a:ln>
                    </p:spPr>
                  </p:pic>
                </p:oleObj>
              </mc:Fallback>
            </mc:AlternateContent>
          </a:graphicData>
        </a:graphic>
      </p:graphicFrame>
      <p:sp>
        <p:nvSpPr>
          <p:cNvPr id="248839" name="矩形 248838"/>
          <p:cNvSpPr/>
          <p:nvPr/>
        </p:nvSpPr>
        <p:spPr>
          <a:xfrm>
            <a:off x="468313" y="3867150"/>
            <a:ext cx="6049962" cy="579438"/>
          </a:xfrm>
          <a:prstGeom prst="rect">
            <a:avLst/>
          </a:prstGeom>
          <a:noFill/>
          <a:ln w="9525">
            <a:noFill/>
          </a:ln>
        </p:spPr>
        <p:txBody>
          <a:bodyPr>
            <a:spAutoFit/>
          </a:bodyPr>
          <a:p>
            <a:r>
              <a:rPr lang="zh-CN" altLang="en-US" dirty="0">
                <a:latin typeface="楷体" panose="02010609060101010101" pitchFamily="49" charset="-122"/>
                <a:ea typeface="楷体" panose="02010609060101010101" pitchFamily="49" charset="-122"/>
              </a:rPr>
              <a:t>（</a:t>
            </a:r>
            <a:r>
              <a:rPr lang="en-US" altLang="zh-CN">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）关于“</a:t>
            </a:r>
            <a:r>
              <a:rPr lang="en-US" altLang="zh-CN">
                <a:latin typeface="楷体" panose="02010609060101010101" pitchFamily="49" charset="-122"/>
                <a:ea typeface="楷体" panose="02010609060101010101" pitchFamily="49" charset="-122"/>
              </a:rPr>
              <a:t>0”</a:t>
            </a:r>
            <a:r>
              <a:rPr lang="zh-CN" altLang="en-US" dirty="0">
                <a:latin typeface="楷体" panose="02010609060101010101" pitchFamily="49" charset="-122"/>
                <a:ea typeface="楷体" panose="02010609060101010101" pitchFamily="49" charset="-122"/>
              </a:rPr>
              <a:t>的有效问题</a:t>
            </a:r>
            <a:endParaRPr lang="zh-CN" altLang="en-US" dirty="0">
              <a:latin typeface="楷体" panose="02010609060101010101" pitchFamily="49" charset="-122"/>
              <a:ea typeface="楷体" panose="02010609060101010101" pitchFamily="49" charset="-122"/>
            </a:endParaRPr>
          </a:p>
        </p:txBody>
      </p:sp>
      <p:sp>
        <p:nvSpPr>
          <p:cNvPr id="248840" name="矩形 248839"/>
          <p:cNvSpPr/>
          <p:nvPr/>
        </p:nvSpPr>
        <p:spPr>
          <a:xfrm>
            <a:off x="684213" y="4656138"/>
            <a:ext cx="8459787" cy="579437"/>
          </a:xfrm>
          <a:prstGeom prst="rect">
            <a:avLst/>
          </a:prstGeom>
          <a:noFill/>
          <a:ln w="9525">
            <a:noFill/>
          </a:ln>
        </p:spPr>
        <p:txBody>
          <a:bodyPr>
            <a:spAutoFit/>
          </a:bodyPr>
          <a:p>
            <a:r>
              <a:rPr lang="zh-CN" altLang="en-US" dirty="0">
                <a:latin typeface="楷体" panose="02010609060101010101" pitchFamily="49" charset="-122"/>
                <a:ea typeface="楷体" panose="02010609060101010101" pitchFamily="49" charset="-122"/>
              </a:rPr>
              <a:t>①当“</a:t>
            </a:r>
            <a:r>
              <a:rPr lang="en-US" altLang="zh-CN">
                <a:latin typeface="楷体" panose="02010609060101010101" pitchFamily="49" charset="-122"/>
                <a:ea typeface="楷体" panose="02010609060101010101" pitchFamily="49" charset="-122"/>
              </a:rPr>
              <a:t>0”</a:t>
            </a:r>
            <a:r>
              <a:rPr lang="zh-CN" altLang="en-US" dirty="0">
                <a:latin typeface="楷体" panose="02010609060101010101" pitchFamily="49" charset="-122"/>
                <a:ea typeface="楷体" panose="02010609060101010101" pitchFamily="49" charset="-122"/>
              </a:rPr>
              <a:t>在数字中间或末尾时有效，如</a:t>
            </a:r>
            <a:endParaRPr lang="zh-CN" altLang="en-US" dirty="0">
              <a:latin typeface="楷体" panose="02010609060101010101" pitchFamily="49" charset="-122"/>
              <a:ea typeface="楷体" panose="02010609060101010101" pitchFamily="49" charset="-122"/>
            </a:endParaRPr>
          </a:p>
        </p:txBody>
      </p:sp>
      <p:sp>
        <p:nvSpPr>
          <p:cNvPr id="248841" name="矩形 248840"/>
          <p:cNvSpPr/>
          <p:nvPr/>
        </p:nvSpPr>
        <p:spPr>
          <a:xfrm>
            <a:off x="755650" y="6092825"/>
            <a:ext cx="8208963" cy="579438"/>
          </a:xfrm>
          <a:prstGeom prst="rect">
            <a:avLst/>
          </a:prstGeom>
          <a:solidFill>
            <a:schemeClr val="bg1"/>
          </a:solidFill>
          <a:ln w="9525">
            <a:noFill/>
          </a:ln>
        </p:spPr>
        <p:txBody>
          <a:bodyPr>
            <a:spAutoFit/>
          </a:bodyPr>
          <a:p>
            <a:r>
              <a:rPr lang="zh-CN" altLang="en-US" dirty="0">
                <a:solidFill>
                  <a:schemeClr val="hlink"/>
                </a:solidFill>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注意：不能在数字的末尾随便加或减“</a:t>
            </a:r>
            <a:r>
              <a:rPr lang="en-US" altLang="zh-CN">
                <a:latin typeface="楷体" panose="02010609060101010101" pitchFamily="49" charset="-122"/>
                <a:ea typeface="楷体" panose="02010609060101010101" pitchFamily="49" charset="-122"/>
              </a:rPr>
              <a:t>0”!</a:t>
            </a:r>
            <a:endParaRPr lang="zh-CN" altLang="en-US" dirty="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88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88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88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88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88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88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88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88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34" grpId="0"/>
      <p:bldP spid="248835" grpId="0"/>
      <p:bldP spid="248836" grpId="0"/>
      <p:bldP spid="248839" grpId="0"/>
      <p:bldP spid="248840" grpId="0"/>
      <p:bldP spid="24884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51906" name="对象 422917"/>
          <p:cNvGraphicFramePr/>
          <p:nvPr/>
        </p:nvGraphicFramePr>
        <p:xfrm>
          <a:off x="971550" y="3500438"/>
          <a:ext cx="7372350" cy="941387"/>
        </p:xfrm>
        <a:graphic>
          <a:graphicData uri="http://schemas.openxmlformats.org/presentationml/2006/ole">
            <mc:AlternateContent xmlns:mc="http://schemas.openxmlformats.org/markup-compatibility/2006">
              <mc:Choice xmlns:v="urn:schemas-microsoft-com:vml" Requires="v">
                <p:oleObj spid="_x0000_s3087" name="" r:id="rId1" imgW="2171700" imgH="279400" progId="Equation.DSMT4">
                  <p:embed/>
                </p:oleObj>
              </mc:Choice>
              <mc:Fallback>
                <p:oleObj name="" r:id="rId1" imgW="2171700" imgH="279400" progId="Equation.DSMT4">
                  <p:embed/>
                  <p:pic>
                    <p:nvPicPr>
                      <p:cNvPr id="0" name="图片 3086"/>
                      <p:cNvPicPr/>
                      <p:nvPr/>
                    </p:nvPicPr>
                    <p:blipFill>
                      <a:blip r:embed="rId2"/>
                      <a:stretch>
                        <a:fillRect/>
                      </a:stretch>
                    </p:blipFill>
                    <p:spPr>
                      <a:xfrm>
                        <a:off x="971550" y="3500438"/>
                        <a:ext cx="7372350" cy="941387"/>
                      </a:xfrm>
                      <a:prstGeom prst="rect">
                        <a:avLst/>
                      </a:prstGeom>
                      <a:noFill/>
                      <a:ln w="38100">
                        <a:noFill/>
                        <a:miter/>
                      </a:ln>
                    </p:spPr>
                  </p:pic>
                </p:oleObj>
              </mc:Fallback>
            </mc:AlternateContent>
          </a:graphicData>
        </a:graphic>
      </p:graphicFrame>
      <p:sp>
        <p:nvSpPr>
          <p:cNvPr id="251907" name="矩形 251906"/>
          <p:cNvSpPr/>
          <p:nvPr/>
        </p:nvSpPr>
        <p:spPr>
          <a:xfrm>
            <a:off x="647700" y="2578100"/>
            <a:ext cx="8388350" cy="1066800"/>
          </a:xfrm>
          <a:prstGeom prst="rect">
            <a:avLst/>
          </a:prstGeom>
          <a:noFill/>
          <a:ln w="9525">
            <a:noFill/>
          </a:ln>
        </p:spPr>
        <p:txBody>
          <a:bodyPr>
            <a:spAutoFit/>
          </a:bodyPr>
          <a:p>
            <a:r>
              <a:rPr lang="en-US" altLang="zh-CN">
                <a:latin typeface="楷体" panose="02010609060101010101" pitchFamily="49" charset="-122"/>
                <a:ea typeface="楷体" panose="02010609060101010101" pitchFamily="49" charset="-122"/>
              </a:rPr>
              <a:t>②</a:t>
            </a:r>
            <a:r>
              <a:rPr lang="zh-CN" altLang="en-US" dirty="0">
                <a:latin typeface="楷体" panose="02010609060101010101" pitchFamily="49" charset="-122"/>
                <a:ea typeface="楷体" panose="02010609060101010101" pitchFamily="49" charset="-122"/>
              </a:rPr>
              <a:t>小数点前面的“</a:t>
            </a:r>
            <a:r>
              <a:rPr lang="en-US" altLang="zh-CN">
                <a:latin typeface="楷体" panose="02010609060101010101" pitchFamily="49" charset="-122"/>
                <a:ea typeface="楷体" panose="02010609060101010101" pitchFamily="49" charset="-122"/>
              </a:rPr>
              <a:t>0”</a:t>
            </a:r>
            <a:r>
              <a:rPr lang="zh-CN" altLang="en-US" dirty="0">
                <a:latin typeface="楷体" panose="02010609060101010101" pitchFamily="49" charset="-122"/>
                <a:ea typeface="楷体" panose="02010609060101010101" pitchFamily="49" charset="-122"/>
              </a:rPr>
              <a:t>和紧接小数点非零数前面的“</a:t>
            </a:r>
            <a:r>
              <a:rPr lang="en-US" altLang="zh-CN">
                <a:latin typeface="楷体" panose="02010609060101010101" pitchFamily="49" charset="-122"/>
                <a:ea typeface="楷体" panose="02010609060101010101" pitchFamily="49" charset="-122"/>
              </a:rPr>
              <a:t>0”</a:t>
            </a:r>
            <a:r>
              <a:rPr lang="zh-CN" altLang="en-US" dirty="0">
                <a:latin typeface="楷体" panose="02010609060101010101" pitchFamily="49" charset="-122"/>
                <a:ea typeface="楷体" panose="02010609060101010101" pitchFamily="49" charset="-122"/>
              </a:rPr>
              <a:t>不算作有效数字</a:t>
            </a:r>
            <a:r>
              <a:rPr lang="en-US" altLang="zh-CN">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如</a:t>
            </a:r>
            <a:endParaRPr lang="zh-CN" altLang="en-US" dirty="0">
              <a:latin typeface="楷体" panose="02010609060101010101" pitchFamily="49" charset="-122"/>
              <a:ea typeface="楷体" panose="02010609060101010101" pitchFamily="49" charset="-122"/>
            </a:endParaRPr>
          </a:p>
        </p:txBody>
      </p:sp>
      <p:sp>
        <p:nvSpPr>
          <p:cNvPr id="251908" name="文本框 423940"/>
          <p:cNvSpPr txBox="1"/>
          <p:nvPr/>
        </p:nvSpPr>
        <p:spPr>
          <a:xfrm>
            <a:off x="827088" y="4365625"/>
            <a:ext cx="7416800" cy="579438"/>
          </a:xfrm>
          <a:prstGeom prst="rect">
            <a:avLst/>
          </a:prstGeom>
          <a:noFill/>
          <a:ln w="9525">
            <a:noFill/>
          </a:ln>
        </p:spPr>
        <p:txBody>
          <a:bodyPr>
            <a:spAutoFit/>
          </a:bodyPr>
          <a:p>
            <a:pPr eaLnBrk="1" hangingPunct="1">
              <a:spcBef>
                <a:spcPct val="50000"/>
              </a:spcBef>
            </a:pPr>
            <a:r>
              <a:rPr lang="zh-CN" altLang="en-US" dirty="0">
                <a:latin typeface="楷体" panose="02010609060101010101" pitchFamily="49" charset="-122"/>
                <a:ea typeface="楷体" panose="02010609060101010101" pitchFamily="49" charset="-122"/>
              </a:rPr>
              <a:t>上述数据均是</a:t>
            </a:r>
            <a:r>
              <a:rPr lang="en-US" altLang="zh-CN">
                <a:latin typeface="楷体" panose="02010609060101010101" pitchFamily="49" charset="-122"/>
                <a:ea typeface="楷体" panose="02010609060101010101" pitchFamily="49" charset="-122"/>
              </a:rPr>
              <a:t>3</a:t>
            </a:r>
            <a:r>
              <a:rPr lang="zh-CN" altLang="en-US" dirty="0">
                <a:latin typeface="楷体" panose="02010609060101010101" pitchFamily="49" charset="-122"/>
                <a:ea typeface="楷体" panose="02010609060101010101" pitchFamily="49" charset="-122"/>
              </a:rPr>
              <a:t>位有效数字</a:t>
            </a:r>
            <a:r>
              <a:rPr lang="en-US" altLang="zh-CN">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p:txBody>
      </p:sp>
      <p:sp>
        <p:nvSpPr>
          <p:cNvPr id="251909" name="文本框 423941"/>
          <p:cNvSpPr txBox="1"/>
          <p:nvPr/>
        </p:nvSpPr>
        <p:spPr>
          <a:xfrm>
            <a:off x="719138" y="5084763"/>
            <a:ext cx="8424862" cy="579437"/>
          </a:xfrm>
          <a:prstGeom prst="rect">
            <a:avLst/>
          </a:prstGeom>
          <a:noFill/>
          <a:ln w="9525">
            <a:noFill/>
          </a:ln>
        </p:spPr>
        <p:txBody>
          <a:bodyPr>
            <a:spAutoFit/>
          </a:bodyPr>
          <a:p>
            <a:pPr eaLnBrk="1" hangingPunct="1">
              <a:spcBef>
                <a:spcPct val="50000"/>
              </a:spcBef>
            </a:pPr>
            <a:r>
              <a:rPr lang="zh-CN" altLang="en-US" dirty="0">
                <a:solidFill>
                  <a:schemeClr val="hlink"/>
                </a:solidFill>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注意：进行单位换算时</a:t>
            </a:r>
            <a:r>
              <a:rPr lang="zh-CN" altLang="en-US" dirty="0">
                <a:solidFill>
                  <a:schemeClr val="hlink"/>
                </a:solidFill>
                <a:latin typeface="楷体" panose="02010609060101010101" pitchFamily="49" charset="-122"/>
                <a:ea typeface="楷体" panose="02010609060101010101" pitchFamily="49" charset="-122"/>
              </a:rPr>
              <a:t>有效数字的位数不变</a:t>
            </a:r>
            <a:r>
              <a:rPr lang="en-US" altLang="zh-CN">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p:txBody>
      </p:sp>
      <p:sp>
        <p:nvSpPr>
          <p:cNvPr id="251910" name="矩形 251909"/>
          <p:cNvSpPr/>
          <p:nvPr/>
        </p:nvSpPr>
        <p:spPr>
          <a:xfrm>
            <a:off x="468313" y="257175"/>
            <a:ext cx="6049962" cy="579438"/>
          </a:xfrm>
          <a:prstGeom prst="rect">
            <a:avLst/>
          </a:prstGeom>
          <a:noFill/>
          <a:ln w="9525">
            <a:noFill/>
          </a:ln>
        </p:spPr>
        <p:txBody>
          <a:bodyPr>
            <a:spAutoFit/>
          </a:bodyPr>
          <a:p>
            <a:r>
              <a:rPr lang="zh-CN" altLang="en-US" dirty="0">
                <a:latin typeface="楷体" panose="02010609060101010101" pitchFamily="49" charset="-122"/>
                <a:ea typeface="楷体" panose="02010609060101010101" pitchFamily="49" charset="-122"/>
              </a:rPr>
              <a:t>（</a:t>
            </a:r>
            <a:r>
              <a:rPr lang="en-US" altLang="zh-CN">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）关于“</a:t>
            </a:r>
            <a:r>
              <a:rPr lang="en-US" altLang="zh-CN">
                <a:latin typeface="楷体" panose="02010609060101010101" pitchFamily="49" charset="-122"/>
                <a:ea typeface="楷体" panose="02010609060101010101" pitchFamily="49" charset="-122"/>
              </a:rPr>
              <a:t>0”</a:t>
            </a:r>
            <a:r>
              <a:rPr lang="zh-CN" altLang="en-US" dirty="0">
                <a:latin typeface="楷体" panose="02010609060101010101" pitchFamily="49" charset="-122"/>
                <a:ea typeface="楷体" panose="02010609060101010101" pitchFamily="49" charset="-122"/>
              </a:rPr>
              <a:t>的有效问题</a:t>
            </a:r>
            <a:endParaRPr lang="zh-CN" altLang="en-US" dirty="0">
              <a:latin typeface="楷体" panose="02010609060101010101" pitchFamily="49" charset="-122"/>
              <a:ea typeface="楷体" panose="02010609060101010101" pitchFamily="49" charset="-122"/>
            </a:endParaRPr>
          </a:p>
        </p:txBody>
      </p:sp>
      <p:grpSp>
        <p:nvGrpSpPr>
          <p:cNvPr id="251911" name="组合 251910"/>
          <p:cNvGrpSpPr/>
          <p:nvPr/>
        </p:nvGrpSpPr>
        <p:grpSpPr>
          <a:xfrm>
            <a:off x="1403350" y="908050"/>
            <a:ext cx="6049963" cy="579438"/>
            <a:chOff x="657" y="2568"/>
            <a:chExt cx="3811" cy="365"/>
          </a:xfrm>
        </p:grpSpPr>
        <p:graphicFrame>
          <p:nvGraphicFramePr>
            <p:cNvPr id="251912" name="对象 422924"/>
            <p:cNvGraphicFramePr/>
            <p:nvPr/>
          </p:nvGraphicFramePr>
          <p:xfrm>
            <a:off x="1655" y="2606"/>
            <a:ext cx="2813" cy="325"/>
          </p:xfrm>
          <a:graphic>
            <a:graphicData uri="http://schemas.openxmlformats.org/presentationml/2006/ole">
              <mc:AlternateContent xmlns:mc="http://schemas.openxmlformats.org/markup-compatibility/2006">
                <mc:Choice xmlns:v="urn:schemas-microsoft-com:vml" Requires="v">
                  <p:oleObj spid="_x0000_s3090" name="" r:id="rId3" imgW="2145665" imgH="241300" progId="Equation.DSMT4">
                    <p:embed/>
                  </p:oleObj>
                </mc:Choice>
                <mc:Fallback>
                  <p:oleObj name="" r:id="rId3" imgW="2145665" imgH="241300" progId="Equation.DSMT4">
                    <p:embed/>
                    <p:pic>
                      <p:nvPicPr>
                        <p:cNvPr id="0" name="图片 3089"/>
                        <p:cNvPicPr/>
                        <p:nvPr/>
                      </p:nvPicPr>
                      <p:blipFill>
                        <a:blip r:embed="rId4"/>
                        <a:stretch>
                          <a:fillRect/>
                        </a:stretch>
                      </p:blipFill>
                      <p:spPr>
                        <a:xfrm>
                          <a:off x="1655" y="2606"/>
                          <a:ext cx="2813" cy="325"/>
                        </a:xfrm>
                        <a:prstGeom prst="rect">
                          <a:avLst/>
                        </a:prstGeom>
                        <a:noFill/>
                        <a:ln w="38100">
                          <a:noFill/>
                          <a:miter/>
                        </a:ln>
                      </p:spPr>
                    </p:pic>
                  </p:oleObj>
                </mc:Fallback>
              </mc:AlternateContent>
            </a:graphicData>
          </a:graphic>
        </p:graphicFrame>
        <p:sp>
          <p:nvSpPr>
            <p:cNvPr id="251913" name="文本框 422925"/>
            <p:cNvSpPr txBox="1"/>
            <p:nvPr/>
          </p:nvSpPr>
          <p:spPr>
            <a:xfrm>
              <a:off x="657" y="2568"/>
              <a:ext cx="1361" cy="365"/>
            </a:xfrm>
            <a:prstGeom prst="rect">
              <a:avLst/>
            </a:prstGeom>
            <a:noFill/>
            <a:ln w="9525">
              <a:noFill/>
            </a:ln>
          </p:spPr>
          <p:txBody>
            <a:bodyPr>
              <a:spAutoFit/>
            </a:bodyPr>
            <a:p>
              <a:pPr eaLnBrk="1" hangingPunct="1">
                <a:spcBef>
                  <a:spcPct val="50000"/>
                </a:spcBef>
              </a:pPr>
              <a:r>
                <a:rPr lang="zh-CN" altLang="en-US" dirty="0">
                  <a:latin typeface="楷体" panose="02010609060101010101" pitchFamily="49" charset="-122"/>
                  <a:ea typeface="楷体" panose="02010609060101010101" pitchFamily="49" charset="-122"/>
                </a:rPr>
                <a:t>数学上：</a:t>
              </a:r>
              <a:endParaRPr lang="zh-CN" altLang="en-US" b="0">
                <a:latin typeface="楷体" panose="02010609060101010101" pitchFamily="49" charset="-122"/>
                <a:ea typeface="楷体" panose="02010609060101010101" pitchFamily="49" charset="-122"/>
              </a:endParaRPr>
            </a:p>
          </p:txBody>
        </p:sp>
      </p:grpSp>
      <p:grpSp>
        <p:nvGrpSpPr>
          <p:cNvPr id="251914" name="组合 251913"/>
          <p:cNvGrpSpPr/>
          <p:nvPr/>
        </p:nvGrpSpPr>
        <p:grpSpPr>
          <a:xfrm>
            <a:off x="1403350" y="1581150"/>
            <a:ext cx="6083300" cy="622300"/>
            <a:chOff x="657" y="3249"/>
            <a:chExt cx="3832" cy="392"/>
          </a:xfrm>
        </p:grpSpPr>
        <p:sp>
          <p:nvSpPr>
            <p:cNvPr id="251915" name="文本框 422926"/>
            <p:cNvSpPr txBox="1"/>
            <p:nvPr/>
          </p:nvSpPr>
          <p:spPr>
            <a:xfrm>
              <a:off x="657" y="3249"/>
              <a:ext cx="1289" cy="365"/>
            </a:xfrm>
            <a:prstGeom prst="rect">
              <a:avLst/>
            </a:prstGeom>
            <a:noFill/>
            <a:ln w="9525">
              <a:noFill/>
            </a:ln>
          </p:spPr>
          <p:txBody>
            <a:bodyPr>
              <a:spAutoFit/>
            </a:bodyPr>
            <a:p>
              <a:pPr eaLnBrk="1" hangingPunct="1">
                <a:spcBef>
                  <a:spcPct val="50000"/>
                </a:spcBef>
              </a:pPr>
              <a:r>
                <a:rPr lang="zh-CN" altLang="en-US" dirty="0">
                  <a:latin typeface="楷体" panose="02010609060101010101" pitchFamily="49" charset="-122"/>
                  <a:ea typeface="楷体" panose="02010609060101010101" pitchFamily="49" charset="-122"/>
                </a:rPr>
                <a:t>物理上：</a:t>
              </a:r>
              <a:endParaRPr lang="zh-CN" altLang="en-US" b="0">
                <a:latin typeface="楷体" panose="02010609060101010101" pitchFamily="49" charset="-122"/>
                <a:ea typeface="楷体" panose="02010609060101010101" pitchFamily="49" charset="-122"/>
              </a:endParaRPr>
            </a:p>
          </p:txBody>
        </p:sp>
        <p:graphicFrame>
          <p:nvGraphicFramePr>
            <p:cNvPr id="251916" name="对象 422927"/>
            <p:cNvGraphicFramePr/>
            <p:nvPr/>
          </p:nvGraphicFramePr>
          <p:xfrm>
            <a:off x="1631" y="3278"/>
            <a:ext cx="2858" cy="363"/>
          </p:xfrm>
          <a:graphic>
            <a:graphicData uri="http://schemas.openxmlformats.org/presentationml/2006/ole">
              <mc:AlternateContent xmlns:mc="http://schemas.openxmlformats.org/markup-compatibility/2006">
                <mc:Choice xmlns:v="urn:schemas-microsoft-com:vml" Requires="v">
                  <p:oleObj spid="_x0000_s3085" name="" r:id="rId5" imgW="1381760" imgH="177800" progId="Equation.DSMT4">
                    <p:embed/>
                  </p:oleObj>
                </mc:Choice>
                <mc:Fallback>
                  <p:oleObj name="" r:id="rId5" imgW="1381760" imgH="177800" progId="Equation.DSMT4">
                    <p:embed/>
                    <p:pic>
                      <p:nvPicPr>
                        <p:cNvPr id="0" name="图片 3084"/>
                        <p:cNvPicPr/>
                        <p:nvPr/>
                      </p:nvPicPr>
                      <p:blipFill>
                        <a:blip r:embed="rId6"/>
                        <a:stretch>
                          <a:fillRect/>
                        </a:stretch>
                      </p:blipFill>
                      <p:spPr>
                        <a:xfrm>
                          <a:off x="1631" y="3278"/>
                          <a:ext cx="2858" cy="363"/>
                        </a:xfrm>
                        <a:prstGeom prst="rect">
                          <a:avLst/>
                        </a:prstGeom>
                        <a:noFill/>
                        <a:ln w="38100">
                          <a:noFill/>
                          <a:miter/>
                        </a:ln>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19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1911"/>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25191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5190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5190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5190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519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7" grpId="0"/>
      <p:bldP spid="251908" grpId="0"/>
      <p:bldP spid="251909" grpId="0"/>
      <p:bldP spid="2519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0882" name="矩形 250881"/>
          <p:cNvSpPr/>
          <p:nvPr/>
        </p:nvSpPr>
        <p:spPr>
          <a:xfrm>
            <a:off x="468313" y="617538"/>
            <a:ext cx="8208962" cy="579437"/>
          </a:xfrm>
          <a:prstGeom prst="rect">
            <a:avLst/>
          </a:prstGeom>
          <a:noFill/>
          <a:ln w="9525">
            <a:noFill/>
          </a:ln>
        </p:spPr>
        <p:txBody>
          <a:bodyPr>
            <a:spAutoFit/>
          </a:bodyPr>
          <a:p>
            <a:r>
              <a:rPr lang="zh-CN" altLang="en-US" dirty="0">
                <a:latin typeface="楷体" panose="02010609060101010101" pitchFamily="49" charset="-122"/>
                <a:ea typeface="楷体" panose="02010609060101010101" pitchFamily="49" charset="-122"/>
              </a:rPr>
              <a:t>（</a:t>
            </a:r>
            <a:r>
              <a:rPr lang="en-US" altLang="zh-CN">
                <a:latin typeface="楷体" panose="02010609060101010101" pitchFamily="49" charset="-122"/>
                <a:ea typeface="楷体" panose="02010609060101010101" pitchFamily="49" charset="-122"/>
              </a:rPr>
              <a:t>2</a:t>
            </a:r>
            <a:r>
              <a:rPr lang="zh-CN" altLang="en-US" dirty="0">
                <a:latin typeface="楷体" panose="02010609060101010101" pitchFamily="49" charset="-122"/>
                <a:ea typeface="楷体" panose="02010609060101010101" pitchFamily="49" charset="-122"/>
              </a:rPr>
              <a:t>）数据过大或过小时，可用科学表达式</a:t>
            </a:r>
            <a:r>
              <a:rPr lang="en-US" altLang="zh-CN" b="0">
                <a:latin typeface="楷体" panose="02010609060101010101" pitchFamily="49" charset="-122"/>
                <a:ea typeface="楷体" panose="02010609060101010101" pitchFamily="49" charset="-122"/>
              </a:rPr>
              <a:t>.</a:t>
            </a:r>
            <a:endParaRPr lang="en-US" altLang="zh-CN" b="0">
              <a:latin typeface="楷体" panose="02010609060101010101" pitchFamily="49" charset="-122"/>
              <a:ea typeface="楷体" panose="02010609060101010101" pitchFamily="49" charset="-122"/>
            </a:endParaRPr>
          </a:p>
        </p:txBody>
      </p:sp>
      <p:grpSp>
        <p:nvGrpSpPr>
          <p:cNvPr id="250883" name="组合 250882"/>
          <p:cNvGrpSpPr/>
          <p:nvPr/>
        </p:nvGrpSpPr>
        <p:grpSpPr>
          <a:xfrm>
            <a:off x="755650" y="1412875"/>
            <a:ext cx="8388350" cy="1081088"/>
            <a:chOff x="0" y="2523"/>
            <a:chExt cx="5284" cy="681"/>
          </a:xfrm>
        </p:grpSpPr>
        <p:sp>
          <p:nvSpPr>
            <p:cNvPr id="250884" name="矩形 250883"/>
            <p:cNvSpPr/>
            <p:nvPr/>
          </p:nvSpPr>
          <p:spPr>
            <a:xfrm>
              <a:off x="0" y="2523"/>
              <a:ext cx="5284" cy="672"/>
            </a:xfrm>
            <a:prstGeom prst="rect">
              <a:avLst/>
            </a:prstGeom>
            <a:noFill/>
            <a:ln w="9525">
              <a:noFill/>
            </a:ln>
          </p:spPr>
          <p:txBody>
            <a:bodyPr>
              <a:spAutoFit/>
            </a:bodyPr>
            <a:p>
              <a:pPr eaLnBrk="1" hangingPunct="1"/>
              <a:r>
                <a:rPr lang="zh-CN" altLang="en-US" dirty="0">
                  <a:solidFill>
                    <a:schemeClr val="hlink"/>
                  </a:solidFill>
                  <a:latin typeface="楷体" panose="02010609060101010101" pitchFamily="49" charset="-122"/>
                  <a:ea typeface="楷体" panose="02010609060101010101" pitchFamily="49" charset="-122"/>
                </a:rPr>
                <a:t>例</a:t>
              </a:r>
              <a:r>
                <a:rPr lang="zh-CN" altLang="en-US" dirty="0">
                  <a:latin typeface="楷体" panose="02010609060101010101" pitchFamily="49" charset="-122"/>
                  <a:ea typeface="楷体" panose="02010609060101010101" pitchFamily="49" charset="-122"/>
                </a:rPr>
                <a:t>：某电阻值为       ，保留三位有效数字时写成</a:t>
              </a:r>
              <a:endParaRPr lang="en-US" altLang="zh-CN">
                <a:latin typeface="楷体" panose="02010609060101010101" pitchFamily="49" charset="-122"/>
                <a:ea typeface="楷体" panose="02010609060101010101" pitchFamily="49" charset="-122"/>
                <a:sym typeface="Symbol" panose="05050102010706020507" pitchFamily="18" charset="2"/>
              </a:endParaRPr>
            </a:p>
          </p:txBody>
        </p:sp>
        <p:graphicFrame>
          <p:nvGraphicFramePr>
            <p:cNvPr id="250885" name="对象 422917"/>
            <p:cNvGraphicFramePr/>
            <p:nvPr/>
          </p:nvGraphicFramePr>
          <p:xfrm>
            <a:off x="1837" y="2568"/>
            <a:ext cx="952" cy="318"/>
          </p:xfrm>
          <a:graphic>
            <a:graphicData uri="http://schemas.openxmlformats.org/presentationml/2006/ole">
              <mc:AlternateContent xmlns:mc="http://schemas.openxmlformats.org/markup-compatibility/2006">
                <mc:Choice xmlns:v="urn:schemas-microsoft-com:vml" Requires="v">
                  <p:oleObj spid="_x0000_s3092" name="" r:id="rId1" imgW="545465" imgH="177800" progId="Equation.DSMT4">
                    <p:embed/>
                  </p:oleObj>
                </mc:Choice>
                <mc:Fallback>
                  <p:oleObj name="" r:id="rId1" imgW="545465" imgH="177800" progId="Equation.DSMT4">
                    <p:embed/>
                    <p:pic>
                      <p:nvPicPr>
                        <p:cNvPr id="0" name="图片 3091"/>
                        <p:cNvPicPr/>
                        <p:nvPr/>
                      </p:nvPicPr>
                      <p:blipFill>
                        <a:blip r:embed="rId2"/>
                        <a:stretch>
                          <a:fillRect/>
                        </a:stretch>
                      </p:blipFill>
                      <p:spPr>
                        <a:xfrm>
                          <a:off x="1837" y="2568"/>
                          <a:ext cx="952" cy="318"/>
                        </a:xfrm>
                        <a:prstGeom prst="rect">
                          <a:avLst/>
                        </a:prstGeom>
                        <a:noFill/>
                        <a:ln w="38100">
                          <a:noFill/>
                          <a:miter/>
                        </a:ln>
                      </p:spPr>
                    </p:pic>
                  </p:oleObj>
                </mc:Fallback>
              </mc:AlternateContent>
            </a:graphicData>
          </a:graphic>
        </p:graphicFrame>
        <p:graphicFrame>
          <p:nvGraphicFramePr>
            <p:cNvPr id="250886" name="对象 422917"/>
            <p:cNvGraphicFramePr/>
            <p:nvPr/>
          </p:nvGraphicFramePr>
          <p:xfrm>
            <a:off x="861" y="2840"/>
            <a:ext cx="1307" cy="364"/>
          </p:xfrm>
          <a:graphic>
            <a:graphicData uri="http://schemas.openxmlformats.org/presentationml/2006/ole">
              <mc:AlternateContent xmlns:mc="http://schemas.openxmlformats.org/markup-compatibility/2006">
                <mc:Choice xmlns:v="urn:schemas-microsoft-com:vml" Requires="v">
                  <p:oleObj spid="_x0000_s3088" name="" r:id="rId3" imgW="748665" imgH="203200" progId="Equation.DSMT4">
                    <p:embed/>
                  </p:oleObj>
                </mc:Choice>
                <mc:Fallback>
                  <p:oleObj name="" r:id="rId3" imgW="748665" imgH="203200" progId="Equation.DSMT4">
                    <p:embed/>
                    <p:pic>
                      <p:nvPicPr>
                        <p:cNvPr id="0" name="图片 3087"/>
                        <p:cNvPicPr/>
                        <p:nvPr/>
                      </p:nvPicPr>
                      <p:blipFill>
                        <a:blip r:embed="rId4"/>
                        <a:stretch>
                          <a:fillRect/>
                        </a:stretch>
                      </p:blipFill>
                      <p:spPr>
                        <a:xfrm>
                          <a:off x="861" y="2840"/>
                          <a:ext cx="1307" cy="364"/>
                        </a:xfrm>
                        <a:prstGeom prst="rect">
                          <a:avLst/>
                        </a:prstGeom>
                        <a:noFill/>
                        <a:ln w="38100">
                          <a:noFill/>
                          <a:miter/>
                        </a:ln>
                      </p:spPr>
                    </p:pic>
                  </p:oleObj>
                </mc:Fallback>
              </mc:AlternateContent>
            </a:graphicData>
          </a:graphic>
        </p:graphicFrame>
      </p:grpSp>
      <p:grpSp>
        <p:nvGrpSpPr>
          <p:cNvPr id="250887" name="组合 250886"/>
          <p:cNvGrpSpPr/>
          <p:nvPr/>
        </p:nvGrpSpPr>
        <p:grpSpPr>
          <a:xfrm>
            <a:off x="755650" y="2708275"/>
            <a:ext cx="8316913" cy="1081088"/>
            <a:chOff x="521" y="3385"/>
            <a:chExt cx="5239" cy="681"/>
          </a:xfrm>
        </p:grpSpPr>
        <p:sp>
          <p:nvSpPr>
            <p:cNvPr id="250888" name="矩形 250887"/>
            <p:cNvSpPr/>
            <p:nvPr/>
          </p:nvSpPr>
          <p:spPr>
            <a:xfrm>
              <a:off x="521" y="3385"/>
              <a:ext cx="5239" cy="672"/>
            </a:xfrm>
            <a:prstGeom prst="rect">
              <a:avLst/>
            </a:prstGeom>
            <a:noFill/>
            <a:ln w="9525">
              <a:noFill/>
            </a:ln>
          </p:spPr>
          <p:txBody>
            <a:bodyPr>
              <a:spAutoFit/>
            </a:bodyPr>
            <a:p>
              <a:r>
                <a:rPr lang="zh-CN" altLang="en-US" dirty="0">
                  <a:solidFill>
                    <a:schemeClr val="hlink"/>
                  </a:solidFill>
                  <a:latin typeface="楷体" panose="02010609060101010101" pitchFamily="49" charset="-122"/>
                  <a:ea typeface="楷体" panose="02010609060101010101" pitchFamily="49" charset="-122"/>
                </a:rPr>
                <a:t>例</a:t>
              </a:r>
              <a:r>
                <a:rPr lang="zh-CN" altLang="en-US" dirty="0">
                  <a:latin typeface="楷体" panose="02010609060101010101" pitchFamily="49" charset="-122"/>
                  <a:ea typeface="楷体" panose="02010609060101010101" pitchFamily="49" charset="-122"/>
                </a:rPr>
                <a:t>：数据为</a:t>
              </a:r>
              <a:r>
                <a:rPr lang="en-US" altLang="zh-CN">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，采用科学记数法写成           ，与原数据有效数位相同</a:t>
              </a:r>
              <a:r>
                <a:rPr lang="en-US" altLang="zh-CN">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sym typeface="Symbol" panose="05050102010706020507" pitchFamily="18" charset="2"/>
              </a:endParaRPr>
            </a:p>
          </p:txBody>
        </p:sp>
        <p:graphicFrame>
          <p:nvGraphicFramePr>
            <p:cNvPr id="250889" name="对象 422917"/>
            <p:cNvGraphicFramePr/>
            <p:nvPr/>
          </p:nvGraphicFramePr>
          <p:xfrm>
            <a:off x="1871" y="3414"/>
            <a:ext cx="1417" cy="318"/>
          </p:xfrm>
          <a:graphic>
            <a:graphicData uri="http://schemas.openxmlformats.org/presentationml/2006/ole">
              <mc:AlternateContent xmlns:mc="http://schemas.openxmlformats.org/markup-compatibility/2006">
                <mc:Choice xmlns:v="urn:schemas-microsoft-com:vml" Requires="v">
                  <p:oleObj spid="_x0000_s3091" name="" r:id="rId5" imgW="811530" imgH="177800" progId="Equation.DSMT4">
                    <p:embed/>
                  </p:oleObj>
                </mc:Choice>
                <mc:Fallback>
                  <p:oleObj name="" r:id="rId5" imgW="811530" imgH="177800" progId="Equation.DSMT4">
                    <p:embed/>
                    <p:pic>
                      <p:nvPicPr>
                        <p:cNvPr id="0" name="图片 3090"/>
                        <p:cNvPicPr/>
                        <p:nvPr/>
                      </p:nvPicPr>
                      <p:blipFill>
                        <a:blip r:embed="rId6"/>
                        <a:stretch>
                          <a:fillRect/>
                        </a:stretch>
                      </p:blipFill>
                      <p:spPr>
                        <a:xfrm>
                          <a:off x="1871" y="3414"/>
                          <a:ext cx="1417" cy="318"/>
                        </a:xfrm>
                        <a:prstGeom prst="rect">
                          <a:avLst/>
                        </a:prstGeom>
                        <a:noFill/>
                        <a:ln w="38100">
                          <a:noFill/>
                          <a:miter/>
                        </a:ln>
                      </p:spPr>
                    </p:pic>
                  </p:oleObj>
                </mc:Fallback>
              </mc:AlternateContent>
            </a:graphicData>
          </a:graphic>
        </p:graphicFrame>
        <p:graphicFrame>
          <p:nvGraphicFramePr>
            <p:cNvPr id="250890" name="对象 422917"/>
            <p:cNvGraphicFramePr/>
            <p:nvPr/>
          </p:nvGraphicFramePr>
          <p:xfrm>
            <a:off x="839" y="3702"/>
            <a:ext cx="1396" cy="364"/>
          </p:xfrm>
          <a:graphic>
            <a:graphicData uri="http://schemas.openxmlformats.org/presentationml/2006/ole">
              <mc:AlternateContent xmlns:mc="http://schemas.openxmlformats.org/markup-compatibility/2006">
                <mc:Choice xmlns:v="urn:schemas-microsoft-com:vml" Requires="v">
                  <p:oleObj spid="_x0000_s3089" name="" r:id="rId7" imgW="799465" imgH="203200" progId="Equation.DSMT4">
                    <p:embed/>
                  </p:oleObj>
                </mc:Choice>
                <mc:Fallback>
                  <p:oleObj name="" r:id="rId7" imgW="799465" imgH="203200" progId="Equation.DSMT4">
                    <p:embed/>
                    <p:pic>
                      <p:nvPicPr>
                        <p:cNvPr id="0" name="图片 3088"/>
                        <p:cNvPicPr/>
                        <p:nvPr/>
                      </p:nvPicPr>
                      <p:blipFill>
                        <a:blip r:embed="rId8"/>
                        <a:stretch>
                          <a:fillRect/>
                        </a:stretch>
                      </p:blipFill>
                      <p:spPr>
                        <a:xfrm>
                          <a:off x="839" y="3702"/>
                          <a:ext cx="1396" cy="364"/>
                        </a:xfrm>
                        <a:prstGeom prst="rect">
                          <a:avLst/>
                        </a:prstGeom>
                        <a:noFill/>
                        <a:ln w="38100">
                          <a:noFill/>
                          <a:miter/>
                        </a:ln>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08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08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08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8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7823" name="矩形 247822"/>
          <p:cNvSpPr/>
          <p:nvPr/>
        </p:nvSpPr>
        <p:spPr>
          <a:xfrm>
            <a:off x="431800" y="260350"/>
            <a:ext cx="8604250" cy="1066800"/>
          </a:xfrm>
          <a:prstGeom prst="rect">
            <a:avLst/>
          </a:prstGeom>
          <a:noFill/>
          <a:ln w="9525">
            <a:noFill/>
          </a:ln>
        </p:spPr>
        <p:txBody>
          <a:bodyPr>
            <a:spAutoFit/>
          </a:bodyPr>
          <a:p>
            <a:r>
              <a:rPr lang="zh-CN" altLang="en-US" dirty="0">
                <a:latin typeface="楷体" panose="02010609060101010101" pitchFamily="49" charset="-122"/>
                <a:ea typeface="楷体" panose="02010609060101010101" pitchFamily="49" charset="-122"/>
              </a:rPr>
              <a:t>（</a:t>
            </a:r>
            <a:r>
              <a:rPr lang="en-US" altLang="zh-CN">
                <a:latin typeface="楷体" panose="02010609060101010101" pitchFamily="49" charset="-122"/>
                <a:ea typeface="楷体" panose="02010609060101010101" pitchFamily="49" charset="-122"/>
              </a:rPr>
              <a:t>3</a:t>
            </a:r>
            <a:r>
              <a:rPr lang="zh-CN" altLang="en-US" dirty="0">
                <a:latin typeface="楷体" panose="02010609060101010101" pitchFamily="49" charset="-122"/>
                <a:ea typeface="楷体" panose="02010609060101010101" pitchFamily="49" charset="-122"/>
              </a:rPr>
              <a:t>）在进行非十进制单位换算时，以保持误差所在位为有效数字的</a:t>
            </a:r>
            <a:r>
              <a:rPr lang="zh-CN" altLang="en-US" dirty="0">
                <a:solidFill>
                  <a:srgbClr val="FF0000"/>
                </a:solidFill>
                <a:latin typeface="楷体" panose="02010609060101010101" pitchFamily="49" charset="-122"/>
                <a:ea typeface="楷体" panose="02010609060101010101" pitchFamily="49" charset="-122"/>
              </a:rPr>
              <a:t>末位</a:t>
            </a:r>
            <a:r>
              <a:rPr lang="zh-CN" altLang="en-US" dirty="0">
                <a:latin typeface="楷体" panose="02010609060101010101" pitchFamily="49" charset="-122"/>
                <a:ea typeface="楷体" panose="02010609060101010101" pitchFamily="49" charset="-122"/>
              </a:rPr>
              <a:t>为原则</a:t>
            </a:r>
            <a:r>
              <a:rPr lang="en-US" altLang="zh-CN">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p:txBody>
      </p:sp>
      <p:grpSp>
        <p:nvGrpSpPr>
          <p:cNvPr id="247844" name="组合 247843"/>
          <p:cNvGrpSpPr/>
          <p:nvPr/>
        </p:nvGrpSpPr>
        <p:grpSpPr>
          <a:xfrm>
            <a:off x="539750" y="1628775"/>
            <a:ext cx="8604250" cy="2625725"/>
            <a:chOff x="340" y="1026"/>
            <a:chExt cx="5420" cy="1654"/>
          </a:xfrm>
        </p:grpSpPr>
        <p:sp>
          <p:nvSpPr>
            <p:cNvPr id="247825" name="矩形 247824"/>
            <p:cNvSpPr/>
            <p:nvPr/>
          </p:nvSpPr>
          <p:spPr>
            <a:xfrm>
              <a:off x="340" y="1026"/>
              <a:ext cx="5420" cy="1654"/>
            </a:xfrm>
            <a:prstGeom prst="rect">
              <a:avLst/>
            </a:prstGeom>
            <a:noFill/>
            <a:ln w="9525">
              <a:noFill/>
            </a:ln>
          </p:spPr>
          <p:txBody>
            <a:bodyPr>
              <a:spAutoFit/>
            </a:bodyPr>
            <a:p>
              <a:pPr>
                <a:lnSpc>
                  <a:spcPct val="130000"/>
                </a:lnSpc>
              </a:pPr>
              <a:r>
                <a:rPr lang="zh-CN" altLang="en-US" dirty="0">
                  <a:solidFill>
                    <a:schemeClr val="hlink"/>
                  </a:solidFill>
                  <a:latin typeface="楷体" panose="02010609060101010101" pitchFamily="49" charset="-122"/>
                  <a:ea typeface="楷体" panose="02010609060101010101" pitchFamily="49" charset="-122"/>
                </a:rPr>
                <a:t>例</a:t>
              </a:r>
              <a:r>
                <a:rPr lang="zh-CN" altLang="en-US" dirty="0">
                  <a:latin typeface="楷体" panose="02010609060101010101" pitchFamily="49" charset="-122"/>
                  <a:ea typeface="楷体" panose="02010609060101010101" pitchFamily="49" charset="-122"/>
                </a:rPr>
                <a:t>：某角度的测量值         ，其误差不小于</a:t>
              </a:r>
              <a:endParaRPr lang="zh-CN" altLang="en-US" dirty="0">
                <a:latin typeface="楷体" panose="02010609060101010101" pitchFamily="49" charset="-122"/>
                <a:ea typeface="楷体" panose="02010609060101010101" pitchFamily="49" charset="-122"/>
              </a:endParaRPr>
            </a:p>
            <a:p>
              <a:pPr>
                <a:lnSpc>
                  <a:spcPct val="130000"/>
                </a:lnSpc>
              </a:pPr>
              <a:r>
                <a:rPr lang="zh-CN" altLang="en-US" dirty="0">
                  <a:latin typeface="楷体" panose="02010609060101010101" pitchFamily="49" charset="-122"/>
                  <a:ea typeface="楷体" panose="02010609060101010101" pitchFamily="49" charset="-122"/>
                </a:rPr>
                <a:t>   </a:t>
              </a:r>
              <a:r>
                <a:rPr lang="en-US" altLang="zh-CN">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若改用弧度为单位，则先换算其误差约为                                          </a:t>
              </a:r>
              <a:endParaRPr lang="zh-CN" altLang="en-US" dirty="0">
                <a:latin typeface="楷体" panose="02010609060101010101" pitchFamily="49" charset="-122"/>
                <a:ea typeface="楷体" panose="02010609060101010101" pitchFamily="49" charset="-122"/>
              </a:endParaRPr>
            </a:p>
            <a:p>
              <a:pPr>
                <a:lnSpc>
                  <a:spcPct val="130000"/>
                </a:lnSpc>
              </a:pPr>
              <a:r>
                <a:rPr lang="zh-CN" altLang="en-US" dirty="0">
                  <a:latin typeface="楷体" panose="02010609060101010101" pitchFamily="49" charset="-122"/>
                  <a:ea typeface="楷体" panose="02010609060101010101" pitchFamily="49" charset="-122"/>
                </a:rPr>
                <a:t>                        </a:t>
              </a:r>
              <a:r>
                <a:rPr lang="en-US" altLang="zh-CN">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只取一位</a:t>
              </a:r>
              <a:r>
                <a:rPr lang="en-US" altLang="zh-CN">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，然后换算该角度的测量值，所以</a:t>
              </a:r>
              <a:endParaRPr lang="zh-CN" altLang="en-US" dirty="0">
                <a:latin typeface="楷体" panose="02010609060101010101" pitchFamily="49" charset="-122"/>
                <a:ea typeface="楷体" panose="02010609060101010101" pitchFamily="49" charset="-122"/>
              </a:endParaRPr>
            </a:p>
          </p:txBody>
        </p:sp>
        <p:graphicFrame>
          <p:nvGraphicFramePr>
            <p:cNvPr id="247826" name="对象 422917"/>
            <p:cNvGraphicFramePr/>
            <p:nvPr/>
          </p:nvGraphicFramePr>
          <p:xfrm>
            <a:off x="2744" y="1085"/>
            <a:ext cx="1131" cy="440"/>
          </p:xfrm>
          <a:graphic>
            <a:graphicData uri="http://schemas.openxmlformats.org/presentationml/2006/ole">
              <mc:AlternateContent xmlns:mc="http://schemas.openxmlformats.org/markup-compatibility/2006">
                <mc:Choice xmlns:v="urn:schemas-microsoft-com:vml" Requires="v">
                  <p:oleObj spid="_x0000_s3095" name="" r:id="rId1" imgW="584200" imgH="241300" progId="Equation.DSMT4">
                    <p:embed/>
                  </p:oleObj>
                </mc:Choice>
                <mc:Fallback>
                  <p:oleObj name="" r:id="rId1" imgW="584200" imgH="241300" progId="Equation.DSMT4">
                    <p:embed/>
                    <p:pic>
                      <p:nvPicPr>
                        <p:cNvPr id="0" name="图片 3094"/>
                        <p:cNvPicPr/>
                        <p:nvPr/>
                      </p:nvPicPr>
                      <p:blipFill>
                        <a:blip r:embed="rId2"/>
                        <a:stretch>
                          <a:fillRect/>
                        </a:stretch>
                      </p:blipFill>
                      <p:spPr>
                        <a:xfrm>
                          <a:off x="2744" y="1085"/>
                          <a:ext cx="1131" cy="440"/>
                        </a:xfrm>
                        <a:prstGeom prst="rect">
                          <a:avLst/>
                        </a:prstGeom>
                        <a:noFill/>
                        <a:ln w="38100">
                          <a:noFill/>
                          <a:miter/>
                        </a:ln>
                      </p:spPr>
                    </p:pic>
                  </p:oleObj>
                </mc:Fallback>
              </mc:AlternateContent>
            </a:graphicData>
          </a:graphic>
        </p:graphicFrame>
        <p:graphicFrame>
          <p:nvGraphicFramePr>
            <p:cNvPr id="247827" name="对象 422917"/>
            <p:cNvGraphicFramePr/>
            <p:nvPr/>
          </p:nvGraphicFramePr>
          <p:xfrm>
            <a:off x="431" y="1509"/>
            <a:ext cx="466" cy="366"/>
          </p:xfrm>
          <a:graphic>
            <a:graphicData uri="http://schemas.openxmlformats.org/presentationml/2006/ole">
              <mc:AlternateContent xmlns:mc="http://schemas.openxmlformats.org/markup-compatibility/2006">
                <mc:Choice xmlns:v="urn:schemas-microsoft-com:vml" Requires="v">
                  <p:oleObj spid="_x0000_s3094" name="" r:id="rId3" imgW="266065" imgH="203200" progId="Equation.DSMT4">
                    <p:embed/>
                  </p:oleObj>
                </mc:Choice>
                <mc:Fallback>
                  <p:oleObj name="" r:id="rId3" imgW="266065" imgH="203200" progId="Equation.DSMT4">
                    <p:embed/>
                    <p:pic>
                      <p:nvPicPr>
                        <p:cNvPr id="0" name="图片 3093"/>
                        <p:cNvPicPr/>
                        <p:nvPr/>
                      </p:nvPicPr>
                      <p:blipFill>
                        <a:blip r:embed="rId4"/>
                        <a:stretch>
                          <a:fillRect/>
                        </a:stretch>
                      </p:blipFill>
                      <p:spPr>
                        <a:xfrm>
                          <a:off x="431" y="1509"/>
                          <a:ext cx="466" cy="366"/>
                        </a:xfrm>
                        <a:prstGeom prst="rect">
                          <a:avLst/>
                        </a:prstGeom>
                        <a:noFill/>
                        <a:ln w="38100">
                          <a:noFill/>
                          <a:miter/>
                        </a:ln>
                      </p:spPr>
                    </p:pic>
                  </p:oleObj>
                </mc:Fallback>
              </mc:AlternateContent>
            </a:graphicData>
          </a:graphic>
        </p:graphicFrame>
        <p:graphicFrame>
          <p:nvGraphicFramePr>
            <p:cNvPr id="247828" name="对象 422917"/>
            <p:cNvGraphicFramePr/>
            <p:nvPr/>
          </p:nvGraphicFramePr>
          <p:xfrm>
            <a:off x="476" y="1885"/>
            <a:ext cx="3038" cy="366"/>
          </p:xfrm>
          <a:graphic>
            <a:graphicData uri="http://schemas.openxmlformats.org/presentationml/2006/ole">
              <mc:AlternateContent xmlns:mc="http://schemas.openxmlformats.org/markup-compatibility/2006">
                <mc:Choice xmlns:v="urn:schemas-microsoft-com:vml" Requires="v">
                  <p:oleObj spid="_x0000_s3096" name="" r:id="rId5" imgW="1738630" imgH="203200" progId="Equation.DSMT4">
                    <p:embed/>
                  </p:oleObj>
                </mc:Choice>
                <mc:Fallback>
                  <p:oleObj name="" r:id="rId5" imgW="1738630" imgH="203200" progId="Equation.DSMT4">
                    <p:embed/>
                    <p:pic>
                      <p:nvPicPr>
                        <p:cNvPr id="0" name="图片 3095"/>
                        <p:cNvPicPr/>
                        <p:nvPr/>
                      </p:nvPicPr>
                      <p:blipFill>
                        <a:blip r:embed="rId6"/>
                        <a:stretch>
                          <a:fillRect/>
                        </a:stretch>
                      </p:blipFill>
                      <p:spPr>
                        <a:xfrm>
                          <a:off x="476" y="1885"/>
                          <a:ext cx="3038" cy="366"/>
                        </a:xfrm>
                        <a:prstGeom prst="rect">
                          <a:avLst/>
                        </a:prstGeom>
                        <a:noFill/>
                        <a:ln w="38100">
                          <a:noFill/>
                          <a:miter/>
                        </a:ln>
                      </p:spPr>
                    </p:pic>
                  </p:oleObj>
                </mc:Fallback>
              </mc:AlternateContent>
            </a:graphicData>
          </a:graphic>
        </p:graphicFrame>
      </p:grpSp>
      <p:graphicFrame>
        <p:nvGraphicFramePr>
          <p:cNvPr id="247829" name="对象 422917"/>
          <p:cNvGraphicFramePr/>
          <p:nvPr/>
        </p:nvGraphicFramePr>
        <p:xfrm>
          <a:off x="852488" y="4724400"/>
          <a:ext cx="8291512" cy="1139825"/>
        </p:xfrm>
        <a:graphic>
          <a:graphicData uri="http://schemas.openxmlformats.org/presentationml/2006/ole">
            <mc:AlternateContent xmlns:mc="http://schemas.openxmlformats.org/markup-compatibility/2006">
              <mc:Choice xmlns:v="urn:schemas-microsoft-com:vml" Requires="v">
                <p:oleObj spid="_x0000_s3093" name="" r:id="rId7" imgW="2767330" imgH="393700" progId="Equation.DSMT4">
                  <p:embed/>
                </p:oleObj>
              </mc:Choice>
              <mc:Fallback>
                <p:oleObj name="" r:id="rId7" imgW="2767330" imgH="393700" progId="Equation.DSMT4">
                  <p:embed/>
                  <p:pic>
                    <p:nvPicPr>
                      <p:cNvPr id="0" name="图片 3092"/>
                      <p:cNvPicPr/>
                      <p:nvPr/>
                    </p:nvPicPr>
                    <p:blipFill>
                      <a:blip r:embed="rId8"/>
                      <a:stretch>
                        <a:fillRect/>
                      </a:stretch>
                    </p:blipFill>
                    <p:spPr>
                      <a:xfrm>
                        <a:off x="852488" y="4724400"/>
                        <a:ext cx="8291512" cy="1139825"/>
                      </a:xfrm>
                      <a:prstGeom prst="rect">
                        <a:avLst/>
                      </a:prstGeom>
                      <a:solidFill>
                        <a:schemeClr val="bg1"/>
                      </a:solid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78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78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78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7508" name="标题 8193"/>
          <p:cNvSpPr/>
          <p:nvPr/>
        </p:nvSpPr>
        <p:spPr>
          <a:xfrm>
            <a:off x="649288" y="44450"/>
            <a:ext cx="5218112" cy="704850"/>
          </a:xfrm>
          <a:prstGeom prst="rect">
            <a:avLst/>
          </a:prstGeom>
          <a:noFill/>
          <a:ln w="9525">
            <a:noFill/>
          </a:ln>
        </p:spPr>
        <p:txBody>
          <a:bodyPr anchor="ctr" anchorCtr="0"/>
          <a:lstStyle>
            <a:lvl1pPr algn="ctr" rtl="0" fontAlgn="base">
              <a:spcBef>
                <a:spcPct val="0"/>
              </a:spcBef>
              <a:spcAft>
                <a:spcPct val="0"/>
              </a:spcAft>
              <a:defRPr sz="4400" b="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stStyle>
          <a:p>
            <a:pPr lvl="0" algn="l"/>
            <a:r>
              <a:rPr lang="zh-CN" altLang="en-US" sz="3600" b="1" dirty="0">
                <a:solidFill>
                  <a:schemeClr val="tx1"/>
                </a:solidFill>
                <a:latin typeface="黑体" panose="02010609060101010101" pitchFamily="49" charset="-122"/>
                <a:ea typeface="黑体" panose="02010609060101010101" pitchFamily="49" charset="-122"/>
              </a:rPr>
              <a:t>第一部分</a:t>
            </a:r>
            <a:r>
              <a:rPr lang="en-US" altLang="zh-CN" sz="3600" b="1">
                <a:solidFill>
                  <a:schemeClr val="tx1"/>
                </a:solidFill>
                <a:latin typeface="黑体" panose="02010609060101010101" pitchFamily="49" charset="-122"/>
                <a:ea typeface="黑体" panose="02010609060101010101" pitchFamily="49" charset="-122"/>
              </a:rPr>
              <a:t>  </a:t>
            </a:r>
            <a:r>
              <a:rPr lang="zh-CN" altLang="en-US" sz="3600" b="1" dirty="0">
                <a:solidFill>
                  <a:schemeClr val="tx1"/>
                </a:solidFill>
                <a:latin typeface="黑体" panose="02010609060101010101" pitchFamily="49" charset="-122"/>
                <a:ea typeface="黑体" panose="02010609060101010101" pitchFamily="49" charset="-122"/>
              </a:rPr>
              <a:t>绪论</a:t>
            </a:r>
            <a:endParaRPr lang="zh-CN" altLang="en-US" sz="3600" b="1" dirty="0">
              <a:solidFill>
                <a:schemeClr val="tx1"/>
              </a:solidFill>
              <a:latin typeface="黑体" panose="02010609060101010101" pitchFamily="49" charset="-122"/>
              <a:ea typeface="黑体" panose="02010609060101010101" pitchFamily="49" charset="-122"/>
            </a:endParaRPr>
          </a:p>
        </p:txBody>
      </p:sp>
      <p:sp>
        <p:nvSpPr>
          <p:cNvPr id="277511" name="矩形 277510"/>
          <p:cNvSpPr/>
          <p:nvPr/>
        </p:nvSpPr>
        <p:spPr>
          <a:xfrm>
            <a:off x="684213" y="836613"/>
            <a:ext cx="6488112" cy="579437"/>
          </a:xfrm>
          <a:prstGeom prst="rect">
            <a:avLst/>
          </a:prstGeom>
          <a:noFill/>
          <a:ln w="9525">
            <a:noFill/>
          </a:ln>
        </p:spPr>
        <p:txBody>
          <a:bodyPr>
            <a:spAutoFit/>
          </a:bodyPr>
          <a:p>
            <a:r>
              <a:rPr lang="zh-CN" altLang="en-US" dirty="0">
                <a:latin typeface="黑体" panose="02010609060101010101" pitchFamily="49" charset="-122"/>
                <a:ea typeface="黑体" panose="02010609060101010101" pitchFamily="49" charset="-122"/>
                <a:sym typeface="宋体" panose="02010600030101010101" pitchFamily="2" charset="-122"/>
              </a:rPr>
              <a:t>一、重视物理实验的意义</a:t>
            </a:r>
            <a:endParaRPr lang="zh-CN" altLang="en-US" dirty="0">
              <a:latin typeface="黑体" panose="02010609060101010101" pitchFamily="49" charset="-122"/>
              <a:ea typeface="黑体" panose="02010609060101010101" pitchFamily="49" charset="-122"/>
              <a:sym typeface="宋体" panose="02010600030101010101" pitchFamily="2" charset="-122"/>
            </a:endParaRPr>
          </a:p>
        </p:txBody>
      </p:sp>
      <p:sp>
        <p:nvSpPr>
          <p:cNvPr id="3" name="矩形 2"/>
          <p:cNvSpPr/>
          <p:nvPr/>
        </p:nvSpPr>
        <p:spPr>
          <a:xfrm>
            <a:off x="706438" y="2628900"/>
            <a:ext cx="8191500" cy="1554163"/>
          </a:xfrm>
          <a:prstGeom prst="rect">
            <a:avLst/>
          </a:prstGeom>
          <a:noFill/>
          <a:ln w="9525">
            <a:noFill/>
          </a:ln>
        </p:spPr>
        <p:txBody>
          <a:bodyPr>
            <a:spAutoFit/>
          </a:bodyPr>
          <a:lstStyle>
            <a:lvl1pPr marL="342900" indent="-342900" algn="l" rtl="0" fontAlgn="base">
              <a:spcBef>
                <a:spcPct val="20000"/>
              </a:spcBef>
              <a:spcAft>
                <a:spcPct val="0"/>
              </a:spcAft>
              <a:buChar char="•"/>
              <a:defRPr sz="3200" b="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b="1" dirty="0">
                <a:solidFill>
                  <a:srgbClr val="0000FF"/>
                </a:solidFill>
                <a:latin typeface="楷体" panose="02010609060101010101" pitchFamily="49" charset="-122"/>
                <a:ea typeface="楷体" panose="02010609060101010101" pitchFamily="49" charset="-122"/>
              </a:rPr>
              <a:t>*</a:t>
            </a:r>
            <a:r>
              <a:rPr lang="zh-CN" altLang="en-US" b="1" dirty="0">
                <a:solidFill>
                  <a:srgbClr val="0000FF"/>
                </a:solidFill>
                <a:latin typeface="楷体" panose="02010609060101010101" pitchFamily="49" charset="-122"/>
                <a:ea typeface="楷体" panose="02010609060101010101" pitchFamily="49" charset="-122"/>
              </a:rPr>
              <a:t>实验</a:t>
            </a:r>
            <a:r>
              <a:rPr lang="zh-CN" altLang="en-US" b="1" dirty="0">
                <a:solidFill>
                  <a:srgbClr val="000000"/>
                </a:solidFill>
                <a:latin typeface="楷体" panose="02010609060101010101" pitchFamily="49" charset="-122"/>
                <a:ea typeface="楷体" panose="02010609060101010101" pitchFamily="49" charset="-122"/>
              </a:rPr>
              <a:t>是研究、探索科学问题的手段、方法，发现、提出问题，解决问题的创新之源，实验是科学之基础</a:t>
            </a:r>
            <a:r>
              <a:rPr lang="en-US" altLang="zh-CN" b="1">
                <a:solidFill>
                  <a:srgbClr val="000000"/>
                </a:solidFill>
                <a:latin typeface="楷体" panose="02010609060101010101" pitchFamily="49" charset="-122"/>
                <a:ea typeface="楷体" panose="02010609060101010101" pitchFamily="49" charset="-122"/>
              </a:rPr>
              <a:t>.</a:t>
            </a:r>
            <a:endParaRPr lang="en-US" altLang="zh-CN" b="1">
              <a:solidFill>
                <a:srgbClr val="000000"/>
              </a:solidFill>
              <a:latin typeface="楷体" panose="02010609060101010101" pitchFamily="49" charset="-122"/>
              <a:ea typeface="楷体" panose="02010609060101010101" pitchFamily="49" charset="-122"/>
            </a:endParaRPr>
          </a:p>
        </p:txBody>
      </p:sp>
      <p:sp>
        <p:nvSpPr>
          <p:cNvPr id="277514" name="矩形 3"/>
          <p:cNvSpPr/>
          <p:nvPr/>
        </p:nvSpPr>
        <p:spPr>
          <a:xfrm>
            <a:off x="684213" y="4213225"/>
            <a:ext cx="8459787" cy="2528888"/>
          </a:xfrm>
          <a:prstGeom prst="rect">
            <a:avLst/>
          </a:prstGeom>
          <a:solidFill>
            <a:schemeClr val="bg1"/>
          </a:solidFill>
          <a:ln w="9525">
            <a:noFill/>
          </a:ln>
        </p:spPr>
        <p:txBody>
          <a:bodyPr>
            <a:spAutoFit/>
          </a:bodyPr>
          <a:lstStyle>
            <a:lvl1pPr marL="342900" indent="-342900" algn="l" rtl="0" fontAlgn="base">
              <a:spcBef>
                <a:spcPct val="20000"/>
              </a:spcBef>
              <a:spcAft>
                <a:spcPct val="0"/>
              </a:spcAft>
              <a:buChar char="•"/>
              <a:defRPr sz="3200" b="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b="1" dirty="0">
                <a:solidFill>
                  <a:schemeClr val="hlink"/>
                </a:solidFill>
                <a:latin typeface="楷体" panose="02010609060101010101" pitchFamily="49" charset="-122"/>
                <a:ea typeface="楷体" panose="02010609060101010101" pitchFamily="49" charset="-122"/>
              </a:rPr>
              <a:t>*</a:t>
            </a:r>
            <a:r>
              <a:rPr lang="zh-CN" altLang="en-US" b="1" dirty="0">
                <a:solidFill>
                  <a:srgbClr val="FF0000"/>
                </a:solidFill>
                <a:latin typeface="楷体" panose="02010609060101010101" pitchFamily="49" charset="-122"/>
                <a:ea typeface="楷体" panose="02010609060101010101" pitchFamily="49" charset="-122"/>
              </a:rPr>
              <a:t>物理学的发展也是建立在实验基础之上</a:t>
            </a:r>
            <a:r>
              <a:rPr lang="zh-CN" altLang="en-US" b="1" dirty="0">
                <a:solidFill>
                  <a:srgbClr val="000000"/>
                </a:solidFill>
                <a:latin typeface="楷体" panose="02010609060101010101" pitchFamily="49" charset="-122"/>
                <a:ea typeface="楷体" panose="02010609060101010101" pitchFamily="49" charset="-122"/>
              </a:rPr>
              <a:t>的，物理学科的发展伴随着实验手段、技术的发展而发展的，历史上通过实验的物理现象，发现的物理规律，总结形成物理定律，奠定物理理论的情况是很多的</a:t>
            </a:r>
            <a:r>
              <a:rPr lang="en-US" altLang="zh-CN" b="1">
                <a:solidFill>
                  <a:srgbClr val="000000"/>
                </a:solidFill>
                <a:latin typeface="楷体" panose="02010609060101010101" pitchFamily="49" charset="-122"/>
                <a:ea typeface="楷体" panose="02010609060101010101" pitchFamily="49" charset="-122"/>
              </a:rPr>
              <a:t>.</a:t>
            </a:r>
            <a:endParaRPr lang="en-US" altLang="zh-CN" b="1">
              <a:solidFill>
                <a:srgbClr val="000000"/>
              </a:solidFill>
              <a:latin typeface="楷体" panose="02010609060101010101" pitchFamily="49" charset="-122"/>
              <a:ea typeface="楷体" panose="02010609060101010101" pitchFamily="49" charset="-122"/>
            </a:endParaRPr>
          </a:p>
        </p:txBody>
      </p:sp>
      <p:sp>
        <p:nvSpPr>
          <p:cNvPr id="2" name="矩形 2"/>
          <p:cNvSpPr/>
          <p:nvPr/>
        </p:nvSpPr>
        <p:spPr>
          <a:xfrm>
            <a:off x="706438" y="1498600"/>
            <a:ext cx="8191500" cy="1066800"/>
          </a:xfrm>
          <a:prstGeom prst="rect">
            <a:avLst/>
          </a:prstGeom>
          <a:noFill/>
          <a:ln w="9525">
            <a:noFill/>
          </a:ln>
        </p:spPr>
        <p:txBody>
          <a:bodyPr>
            <a:spAutoFit/>
          </a:bodyPr>
          <a:lstStyle>
            <a:lvl1pPr marL="342900" indent="-342900" algn="l" rtl="0" fontAlgn="base">
              <a:spcBef>
                <a:spcPct val="20000"/>
              </a:spcBef>
              <a:spcAft>
                <a:spcPct val="0"/>
              </a:spcAft>
              <a:buChar char="•"/>
              <a:defRPr sz="3200" b="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b="1" dirty="0">
                <a:solidFill>
                  <a:srgbClr val="0000FF"/>
                </a:solidFill>
                <a:latin typeface="楷体" panose="02010609060101010101" pitchFamily="49" charset="-122"/>
                <a:ea typeface="楷体" panose="02010609060101010101" pitchFamily="49" charset="-122"/>
              </a:rPr>
              <a:t>*</a:t>
            </a:r>
            <a:r>
              <a:rPr lang="zh-CN" altLang="zh-CN" b="1" dirty="0">
                <a:solidFill>
                  <a:srgbClr val="000000"/>
                </a:solidFill>
                <a:latin typeface="楷体" panose="02010609060101010101" pitchFamily="49" charset="-122"/>
                <a:ea typeface="楷体" panose="02010609060101010101" pitchFamily="49" charset="-122"/>
              </a:rPr>
              <a:t>实验是一门科学，有系统的理论、方法构建知识体系</a:t>
            </a:r>
            <a:r>
              <a:rPr lang="en-US" altLang="zh-CN" b="1">
                <a:solidFill>
                  <a:srgbClr val="000000"/>
                </a:solidFill>
                <a:latin typeface="楷体" panose="02010609060101010101" pitchFamily="49" charset="-122"/>
                <a:ea typeface="楷体" panose="02010609060101010101" pitchFamily="49" charset="-122"/>
              </a:rPr>
              <a:t>.</a:t>
            </a:r>
            <a:endParaRPr lang="en-US" altLang="zh-CN" b="1">
              <a:solidFill>
                <a:srgbClr val="000000"/>
              </a:solidFill>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75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277514"/>
                                        </p:tgtEl>
                                        <p:attrNameLst>
                                          <p:attrName>style.visibility</p:attrName>
                                        </p:attrNameLst>
                                      </p:cBhvr>
                                      <p:to>
                                        <p:strVal val="visible"/>
                                      </p:to>
                                    </p:set>
                                    <p:animEffect transition="in" filter="barn(inVertical)">
                                      <p:cBhvr>
                                        <p:cTn id="19" dur="500"/>
                                        <p:tgtEl>
                                          <p:spTgt spid="2775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11" grpId="0"/>
      <p:bldP spid="3" grpId="0"/>
      <p:bldP spid="277514" grpId="0" animBg="1"/>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44388" name="对象 74755"/>
          <p:cNvGraphicFramePr/>
          <p:nvPr/>
        </p:nvGraphicFramePr>
        <p:xfrm>
          <a:off x="1187450" y="1989138"/>
          <a:ext cx="3733800" cy="901700"/>
        </p:xfrm>
        <a:graphic>
          <a:graphicData uri="http://schemas.openxmlformats.org/presentationml/2006/ole">
            <mc:AlternateContent xmlns:mc="http://schemas.openxmlformats.org/markup-compatibility/2006">
              <mc:Choice xmlns:v="urn:schemas-microsoft-com:vml" Requires="v">
                <p:oleObj spid="_x0000_s3097" name="" r:id="rId1" imgW="3150235" imgH="760730" progId="Word.Document.8">
                  <p:embed/>
                </p:oleObj>
              </mc:Choice>
              <mc:Fallback>
                <p:oleObj name="" r:id="rId1" imgW="3150235" imgH="760730" progId="Word.Document.8">
                  <p:embed/>
                  <p:pic>
                    <p:nvPicPr>
                      <p:cNvPr id="0" name="图片 3096"/>
                      <p:cNvPicPr/>
                      <p:nvPr/>
                    </p:nvPicPr>
                    <p:blipFill>
                      <a:blip r:embed="rId2"/>
                      <a:stretch>
                        <a:fillRect/>
                      </a:stretch>
                    </p:blipFill>
                    <p:spPr>
                      <a:xfrm>
                        <a:off x="1187450" y="1989138"/>
                        <a:ext cx="3733800" cy="901700"/>
                      </a:xfrm>
                      <a:prstGeom prst="rect">
                        <a:avLst/>
                      </a:prstGeom>
                      <a:noFill/>
                      <a:ln w="38100">
                        <a:noFill/>
                        <a:miter/>
                      </a:ln>
                    </p:spPr>
                  </p:pic>
                </p:oleObj>
              </mc:Fallback>
            </mc:AlternateContent>
          </a:graphicData>
        </a:graphic>
      </p:graphicFrame>
      <p:graphicFrame>
        <p:nvGraphicFramePr>
          <p:cNvPr id="144389" name="对象 74756"/>
          <p:cNvGraphicFramePr/>
          <p:nvPr/>
        </p:nvGraphicFramePr>
        <p:xfrm>
          <a:off x="3354388" y="2997200"/>
          <a:ext cx="3810000" cy="920750"/>
        </p:xfrm>
        <a:graphic>
          <a:graphicData uri="http://schemas.openxmlformats.org/presentationml/2006/ole">
            <mc:AlternateContent xmlns:mc="http://schemas.openxmlformats.org/markup-compatibility/2006">
              <mc:Choice xmlns:v="urn:schemas-microsoft-com:vml" Requires="v">
                <p:oleObj spid="_x0000_s3086" name="" r:id="rId3" imgW="3150235" imgH="760730" progId="Word.Document.8">
                  <p:embed/>
                </p:oleObj>
              </mc:Choice>
              <mc:Fallback>
                <p:oleObj name="" r:id="rId3" imgW="3150235" imgH="760730" progId="Word.Document.8">
                  <p:embed/>
                  <p:pic>
                    <p:nvPicPr>
                      <p:cNvPr id="0" name="图片 3085"/>
                      <p:cNvPicPr/>
                      <p:nvPr/>
                    </p:nvPicPr>
                    <p:blipFill>
                      <a:blip r:embed="rId4"/>
                      <a:stretch>
                        <a:fillRect/>
                      </a:stretch>
                    </p:blipFill>
                    <p:spPr>
                      <a:xfrm>
                        <a:off x="3354388" y="2997200"/>
                        <a:ext cx="3810000" cy="920750"/>
                      </a:xfrm>
                      <a:prstGeom prst="rect">
                        <a:avLst/>
                      </a:prstGeom>
                      <a:noFill/>
                      <a:ln w="38100">
                        <a:noFill/>
                        <a:miter/>
                      </a:ln>
                    </p:spPr>
                  </p:pic>
                </p:oleObj>
              </mc:Fallback>
            </mc:AlternateContent>
          </a:graphicData>
        </a:graphic>
      </p:graphicFrame>
      <p:sp>
        <p:nvSpPr>
          <p:cNvPr id="144394" name="矩形 144393"/>
          <p:cNvSpPr/>
          <p:nvPr/>
        </p:nvSpPr>
        <p:spPr>
          <a:xfrm>
            <a:off x="755650" y="260350"/>
            <a:ext cx="5472113" cy="579438"/>
          </a:xfrm>
          <a:prstGeom prst="rect">
            <a:avLst/>
          </a:prstGeom>
          <a:noFill/>
          <a:ln w="9525">
            <a:noFill/>
          </a:ln>
        </p:spPr>
        <p:txBody>
          <a:bodyPr>
            <a:spAutoFit/>
          </a:bodyPr>
          <a:p>
            <a:r>
              <a:rPr lang="en-US" altLang="zh-CN">
                <a:latin typeface="楷体" panose="02010609060101010101" pitchFamily="49" charset="-122"/>
                <a:ea typeface="楷体" panose="02010609060101010101" pitchFamily="49" charset="-122"/>
              </a:rPr>
              <a:t>3.</a:t>
            </a:r>
            <a:r>
              <a:rPr lang="zh-CN" altLang="en-US" dirty="0">
                <a:latin typeface="楷体" panose="02010609060101010101" pitchFamily="49" charset="-122"/>
                <a:ea typeface="楷体" panose="02010609060101010101" pitchFamily="49" charset="-122"/>
              </a:rPr>
              <a:t>有效数字的读取</a:t>
            </a:r>
            <a:endParaRPr lang="zh-CN" altLang="en-US" dirty="0">
              <a:latin typeface="楷体" panose="02010609060101010101" pitchFamily="49" charset="-122"/>
              <a:ea typeface="楷体" panose="02010609060101010101" pitchFamily="49" charset="-122"/>
            </a:endParaRPr>
          </a:p>
        </p:txBody>
      </p:sp>
      <p:sp>
        <p:nvSpPr>
          <p:cNvPr id="144395" name="矩形 144394"/>
          <p:cNvSpPr/>
          <p:nvPr/>
        </p:nvSpPr>
        <p:spPr>
          <a:xfrm>
            <a:off x="684213" y="836613"/>
            <a:ext cx="8459787" cy="1066800"/>
          </a:xfrm>
          <a:prstGeom prst="rect">
            <a:avLst/>
          </a:prstGeom>
          <a:noFill/>
          <a:ln w="9525">
            <a:noFill/>
          </a:ln>
        </p:spPr>
        <p:txBody>
          <a:bodyPr>
            <a:spAutoFit/>
          </a:bodyPr>
          <a:p>
            <a:r>
              <a:rPr lang="zh-CN" altLang="en-US" dirty="0">
                <a:latin typeface="楷体" panose="02010609060101010101" pitchFamily="49" charset="-122"/>
                <a:ea typeface="楷体" panose="02010609060101010101" pitchFamily="49" charset="-122"/>
              </a:rPr>
              <a:t>①根据测量工具的精度，即最小刻度往下估读一位数字</a:t>
            </a:r>
            <a:r>
              <a:rPr lang="en-US" altLang="zh-CN">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p:txBody>
      </p:sp>
      <p:sp>
        <p:nvSpPr>
          <p:cNvPr id="144396" name="矩形 144395"/>
          <p:cNvSpPr/>
          <p:nvPr/>
        </p:nvSpPr>
        <p:spPr>
          <a:xfrm>
            <a:off x="5148263" y="2133600"/>
            <a:ext cx="1649412" cy="579438"/>
          </a:xfrm>
          <a:prstGeom prst="rect">
            <a:avLst/>
          </a:prstGeom>
          <a:noFill/>
          <a:ln w="9525">
            <a:noFill/>
          </a:ln>
        </p:spPr>
        <p:txBody>
          <a:bodyPr wrap="none" anchor="t" anchorCtr="0">
            <a:spAutoFit/>
          </a:bodyPr>
          <a:p>
            <a:r>
              <a:rPr lang="en-US" altLang="zh-CN" b="0">
                <a:latin typeface="Arial" panose="020B0604020202020204" pitchFamily="34" charset="0"/>
                <a:ea typeface="楷体_GB2312" charset="-122"/>
              </a:rPr>
              <a:t>15.</a:t>
            </a:r>
            <a:r>
              <a:rPr lang="en-US" altLang="zh-CN" b="0">
                <a:solidFill>
                  <a:srgbClr val="FF0000"/>
                </a:solidFill>
                <a:latin typeface="Arial" panose="020B0604020202020204" pitchFamily="34" charset="0"/>
                <a:ea typeface="楷体_GB2312" charset="-122"/>
              </a:rPr>
              <a:t>2</a:t>
            </a:r>
            <a:r>
              <a:rPr lang="en-US" altLang="zh-CN" b="0">
                <a:latin typeface="Arial" panose="020B0604020202020204" pitchFamily="34" charset="0"/>
                <a:ea typeface="楷体_GB2312" charset="-122"/>
              </a:rPr>
              <a:t>mm</a:t>
            </a:r>
            <a:endParaRPr lang="zh-CN" altLang="en-US" b="0" dirty="0">
              <a:latin typeface="Arial" panose="020B0604020202020204" pitchFamily="34" charset="0"/>
              <a:ea typeface="楷体_GB2312" charset="-122"/>
            </a:endParaRPr>
          </a:p>
        </p:txBody>
      </p:sp>
      <p:sp>
        <p:nvSpPr>
          <p:cNvPr id="144397" name="矩形 144396"/>
          <p:cNvSpPr/>
          <p:nvPr/>
        </p:nvSpPr>
        <p:spPr>
          <a:xfrm>
            <a:off x="1441450" y="3122613"/>
            <a:ext cx="1649413" cy="579437"/>
          </a:xfrm>
          <a:prstGeom prst="rect">
            <a:avLst/>
          </a:prstGeom>
          <a:noFill/>
          <a:ln w="9525">
            <a:noFill/>
          </a:ln>
        </p:spPr>
        <p:txBody>
          <a:bodyPr wrap="none" anchor="t" anchorCtr="0">
            <a:spAutoFit/>
          </a:bodyPr>
          <a:p>
            <a:r>
              <a:rPr lang="en-US" altLang="zh-CN" b="0">
                <a:latin typeface="Arial" panose="020B0604020202020204" pitchFamily="34" charset="0"/>
                <a:ea typeface="楷体_GB2312" charset="-122"/>
              </a:rPr>
              <a:t>15.</a:t>
            </a:r>
            <a:r>
              <a:rPr lang="en-US" altLang="zh-CN" b="0">
                <a:solidFill>
                  <a:srgbClr val="FF0000"/>
                </a:solidFill>
                <a:latin typeface="Arial" panose="020B0604020202020204" pitchFamily="34" charset="0"/>
                <a:ea typeface="楷体_GB2312" charset="-122"/>
              </a:rPr>
              <a:t>0</a:t>
            </a:r>
            <a:r>
              <a:rPr lang="en-US" altLang="zh-CN" b="0">
                <a:latin typeface="Arial" panose="020B0604020202020204" pitchFamily="34" charset="0"/>
                <a:ea typeface="楷体_GB2312" charset="-122"/>
              </a:rPr>
              <a:t>mm</a:t>
            </a:r>
            <a:endParaRPr lang="zh-CN" altLang="en-US" b="0" dirty="0">
              <a:latin typeface="Arial" panose="020B0604020202020204" pitchFamily="34" charset="0"/>
              <a:ea typeface="楷体_GB2312" charset="-122"/>
            </a:endParaRPr>
          </a:p>
        </p:txBody>
      </p:sp>
      <p:sp>
        <p:nvSpPr>
          <p:cNvPr id="144398" name="矩形 144397"/>
          <p:cNvSpPr/>
          <p:nvPr/>
        </p:nvSpPr>
        <p:spPr>
          <a:xfrm>
            <a:off x="755650" y="4221163"/>
            <a:ext cx="8388350" cy="1066800"/>
          </a:xfrm>
          <a:prstGeom prst="rect">
            <a:avLst/>
          </a:prstGeom>
          <a:noFill/>
          <a:ln w="9525">
            <a:noFill/>
          </a:ln>
        </p:spPr>
        <p:txBody>
          <a:bodyPr>
            <a:spAutoFit/>
          </a:bodyPr>
          <a:p>
            <a:pPr>
              <a:spcBef>
                <a:spcPct val="20000"/>
              </a:spcBef>
            </a:pPr>
            <a:r>
              <a:rPr lang="zh-CN" altLang="en-US" dirty="0">
                <a:solidFill>
                  <a:schemeClr val="hlink"/>
                </a:solidFill>
                <a:latin typeface="楷体" panose="02010609060101010101" pitchFamily="49" charset="-122"/>
                <a:ea typeface="楷体" panose="02010609060101010101" pitchFamily="49" charset="-122"/>
                <a:sym typeface="宋体" panose="02010600030101010101" pitchFamily="2" charset="-122"/>
              </a:rPr>
              <a:t>*注意：</a:t>
            </a:r>
            <a:r>
              <a:rPr lang="zh-CN" altLang="en-US" dirty="0">
                <a:latin typeface="楷体" panose="02010609060101010101" pitchFamily="49" charset="-122"/>
                <a:ea typeface="楷体" panose="02010609060101010101" pitchFamily="49" charset="-122"/>
                <a:sym typeface="宋体" panose="02010600030101010101" pitchFamily="2" charset="-122"/>
              </a:rPr>
              <a:t>即使固定刻度的零点正好与可动刻度的某一刻度线对齐，估读位也应读取为“</a:t>
            </a:r>
            <a:r>
              <a:rPr lang="en-US" altLang="zh-CN">
                <a:solidFill>
                  <a:srgbClr val="FF0000"/>
                </a:solidFill>
                <a:latin typeface="楷体" panose="02010609060101010101" pitchFamily="49" charset="-122"/>
                <a:ea typeface="楷体" panose="02010609060101010101" pitchFamily="49" charset="-122"/>
                <a:sym typeface="宋体" panose="02010600030101010101" pitchFamily="2" charset="-122"/>
              </a:rPr>
              <a:t>0</a:t>
            </a:r>
            <a:r>
              <a:rPr lang="en-US" altLang="zh-CN">
                <a:latin typeface="楷体" panose="02010609060101010101" pitchFamily="49" charset="-122"/>
                <a:ea typeface="楷体" panose="02010609060101010101" pitchFamily="49" charset="-122"/>
                <a:sym typeface="宋体" panose="02010600030101010101" pitchFamily="2" charset="-122"/>
              </a:rPr>
              <a:t>”. </a:t>
            </a:r>
            <a:endParaRPr lang="en-US" altLang="zh-CN">
              <a:latin typeface="楷体" panose="02010609060101010101" pitchFamily="49" charset="-122"/>
              <a:ea typeface="楷体" panose="02010609060101010101" pitchFamily="49" charset="-122"/>
              <a:sym typeface="宋体" panose="02010600030101010101" pitchFamily="2" charset="-122"/>
            </a:endParaRPr>
          </a:p>
        </p:txBody>
      </p:sp>
      <p:sp>
        <p:nvSpPr>
          <p:cNvPr id="144400" name="矩形 144399"/>
          <p:cNvSpPr/>
          <p:nvPr/>
        </p:nvSpPr>
        <p:spPr>
          <a:xfrm>
            <a:off x="827088" y="5589588"/>
            <a:ext cx="8243887" cy="1066800"/>
          </a:xfrm>
          <a:prstGeom prst="rect">
            <a:avLst/>
          </a:prstGeom>
          <a:solidFill>
            <a:schemeClr val="bg1"/>
          </a:solidFill>
          <a:ln w="9525">
            <a:noFill/>
          </a:ln>
        </p:spPr>
        <p:txBody>
          <a:bodyPr>
            <a:spAutoFit/>
          </a:bodyPr>
          <a:p>
            <a:r>
              <a:rPr lang="zh-CN" altLang="en-US" dirty="0">
                <a:solidFill>
                  <a:schemeClr val="hlink"/>
                </a:solidFill>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物理实验数据本身反映了测量所达到的精确度，甚至可以从数字看出所用的测量工具</a:t>
            </a:r>
            <a:r>
              <a:rPr lang="en-US" altLang="zh-CN">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43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43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438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43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439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439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439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44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94" grpId="0"/>
      <p:bldP spid="144395" grpId="0"/>
      <p:bldP spid="144396" grpId="0"/>
      <p:bldP spid="144397" grpId="0"/>
      <p:bldP spid="144398" grpId="0"/>
      <p:bldP spid="14440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2932" name="矩形 252931"/>
          <p:cNvSpPr/>
          <p:nvPr/>
        </p:nvSpPr>
        <p:spPr>
          <a:xfrm>
            <a:off x="684213" y="260350"/>
            <a:ext cx="4319587" cy="579438"/>
          </a:xfrm>
          <a:prstGeom prst="rect">
            <a:avLst/>
          </a:prstGeom>
          <a:noFill/>
          <a:ln w="9525">
            <a:noFill/>
          </a:ln>
        </p:spPr>
        <p:txBody>
          <a:bodyPr>
            <a:spAutoFit/>
          </a:bodyPr>
          <a:p>
            <a:r>
              <a:rPr lang="en-US" altLang="zh-CN">
                <a:latin typeface="楷体" panose="02010609060101010101" pitchFamily="49" charset="-122"/>
                <a:ea typeface="楷体" panose="02010609060101010101" pitchFamily="49" charset="-122"/>
              </a:rPr>
              <a:t>4.</a:t>
            </a:r>
            <a:r>
              <a:rPr lang="zh-CN" altLang="en-US" dirty="0">
                <a:latin typeface="楷体" panose="02010609060101010101" pitchFamily="49" charset="-122"/>
                <a:ea typeface="楷体" panose="02010609060101010101" pitchFamily="49" charset="-122"/>
              </a:rPr>
              <a:t>有效数字的运算</a:t>
            </a:r>
            <a:endParaRPr lang="zh-CN" altLang="en-US" dirty="0">
              <a:latin typeface="楷体" panose="02010609060101010101" pitchFamily="49" charset="-122"/>
              <a:ea typeface="楷体" panose="02010609060101010101" pitchFamily="49" charset="-122"/>
            </a:endParaRPr>
          </a:p>
        </p:txBody>
      </p:sp>
      <p:sp>
        <p:nvSpPr>
          <p:cNvPr id="252933" name="矩形 252932"/>
          <p:cNvSpPr/>
          <p:nvPr/>
        </p:nvSpPr>
        <p:spPr>
          <a:xfrm>
            <a:off x="755650" y="882650"/>
            <a:ext cx="8388350" cy="2041525"/>
          </a:xfrm>
          <a:prstGeom prst="rect">
            <a:avLst/>
          </a:prstGeom>
          <a:noFill/>
          <a:ln w="9525">
            <a:noFill/>
          </a:ln>
        </p:spPr>
        <p:txBody>
          <a:bodyPr>
            <a:spAutoFit/>
          </a:bodyPr>
          <a:p>
            <a:r>
              <a:rPr lang="zh-CN" altLang="en-US" dirty="0">
                <a:solidFill>
                  <a:schemeClr val="hlink"/>
                </a:solidFill>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四则运算总则：</a:t>
            </a:r>
            <a:endParaRPr lang="zh-CN" altLang="en-US"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准确数字与准确数字运算后结果为准确数字；</a:t>
            </a:r>
            <a:endParaRPr lang="en-US" altLang="zh-CN">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准确数字与可疑数字运算后结果为可疑数字；</a:t>
            </a:r>
            <a:endParaRPr lang="zh-CN" altLang="en-US"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运算最后结果中一般只保留一位可疑数字</a:t>
            </a:r>
            <a:r>
              <a:rPr lang="en-US" altLang="zh-CN">
                <a:latin typeface="黑体" panose="02010609060101010101" pitchFamily="49" charset="-122"/>
                <a:ea typeface="黑体" panose="02010609060101010101" pitchFamily="49" charset="-122"/>
              </a:rPr>
              <a:t>.</a:t>
            </a:r>
            <a:endParaRPr lang="en-US" altLang="zh-CN">
              <a:latin typeface="黑体" panose="02010609060101010101" pitchFamily="49" charset="-122"/>
              <a:ea typeface="黑体" panose="02010609060101010101" pitchFamily="49" charset="-122"/>
            </a:endParaRPr>
          </a:p>
        </p:txBody>
      </p:sp>
      <p:sp>
        <p:nvSpPr>
          <p:cNvPr id="252934" name="矩形 252933"/>
          <p:cNvSpPr/>
          <p:nvPr/>
        </p:nvSpPr>
        <p:spPr>
          <a:xfrm>
            <a:off x="539750" y="2954338"/>
            <a:ext cx="8388350" cy="1554162"/>
          </a:xfrm>
          <a:prstGeom prst="rect">
            <a:avLst/>
          </a:prstGeom>
          <a:noFill/>
          <a:ln w="9525">
            <a:noFill/>
          </a:ln>
        </p:spPr>
        <p:txBody>
          <a:bodyPr>
            <a:spAutoFit/>
          </a:bodyPr>
          <a:p>
            <a:r>
              <a:rPr lang="en-US" altLang="zh-CN">
                <a:solidFill>
                  <a:schemeClr val="hlink"/>
                </a:solidFill>
                <a:latin typeface="楷体" panose="02010609060101010101" pitchFamily="49" charset="-122"/>
                <a:ea typeface="楷体" panose="02010609060101010101" pitchFamily="49" charset="-122"/>
              </a:rPr>
              <a:t>(1)</a:t>
            </a:r>
            <a:r>
              <a:rPr lang="zh-CN" altLang="en-US" dirty="0">
                <a:solidFill>
                  <a:schemeClr val="hlink"/>
                </a:solidFill>
                <a:latin typeface="楷体" panose="02010609060101010101" pitchFamily="49" charset="-122"/>
                <a:ea typeface="楷体" panose="02010609060101010101" pitchFamily="49" charset="-122"/>
              </a:rPr>
              <a:t>加、减法：</a:t>
            </a:r>
            <a:endParaRPr lang="zh-CN" altLang="en-US" dirty="0">
              <a:solidFill>
                <a:schemeClr val="hlink"/>
              </a:solidFill>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  加减法运算后的有效数字，取到参与运算各数中最靠前出现可疑数的那一位</a:t>
            </a:r>
            <a:r>
              <a:rPr lang="en-US" altLang="zh-CN">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p:txBody>
      </p:sp>
      <p:sp>
        <p:nvSpPr>
          <p:cNvPr id="252935" name="矩形 252934"/>
          <p:cNvSpPr/>
          <p:nvPr/>
        </p:nvSpPr>
        <p:spPr>
          <a:xfrm>
            <a:off x="2268538" y="4581525"/>
            <a:ext cx="4608512" cy="2041525"/>
          </a:xfrm>
          <a:prstGeom prst="rect">
            <a:avLst/>
          </a:prstGeom>
          <a:noFill/>
          <a:ln w="9525">
            <a:noFill/>
          </a:ln>
        </p:spPr>
        <p:txBody>
          <a:bodyPr>
            <a:spAutoFit/>
          </a:bodyPr>
          <a:p>
            <a:r>
              <a:rPr lang="zh-CN" altLang="en-US" dirty="0">
                <a:solidFill>
                  <a:schemeClr val="hlink"/>
                </a:solidFill>
                <a:latin typeface="Arial" panose="020B0604020202020204" pitchFamily="34" charset="0"/>
                <a:ea typeface="楷体_GB2312" charset="-122"/>
              </a:rPr>
              <a:t>例：</a:t>
            </a:r>
            <a:r>
              <a:rPr lang="zh-CN" altLang="en-US" dirty="0">
                <a:latin typeface="Arial" panose="020B0604020202020204" pitchFamily="34" charset="0"/>
                <a:ea typeface="楷体_GB2312" charset="-122"/>
              </a:rPr>
              <a:t>   </a:t>
            </a:r>
            <a:r>
              <a:rPr lang="en-US" altLang="zh-CN">
                <a:latin typeface="Arial" panose="020B0604020202020204" pitchFamily="34" charset="0"/>
                <a:ea typeface="楷体_GB2312" charset="-122"/>
              </a:rPr>
              <a:t>4.17</a:t>
            </a:r>
            <a:r>
              <a:rPr lang="en-US" altLang="zh-CN">
                <a:solidFill>
                  <a:srgbClr val="FF0000"/>
                </a:solidFill>
                <a:latin typeface="Arial" panose="020B0604020202020204" pitchFamily="34" charset="0"/>
                <a:ea typeface="楷体_GB2312" charset="-122"/>
              </a:rPr>
              <a:t>8</a:t>
            </a:r>
            <a:endParaRPr lang="en-US" altLang="zh-CN">
              <a:solidFill>
                <a:srgbClr val="FF0000"/>
              </a:solidFill>
              <a:latin typeface="Arial" panose="020B0604020202020204" pitchFamily="34" charset="0"/>
              <a:ea typeface="楷体_GB2312" charset="-122"/>
            </a:endParaRPr>
          </a:p>
          <a:p>
            <a:r>
              <a:rPr lang="en-US" altLang="zh-CN">
                <a:latin typeface="Arial" panose="020B0604020202020204" pitchFamily="34" charset="0"/>
                <a:ea typeface="楷体_GB2312" charset="-122"/>
              </a:rPr>
              <a:t>     + 21.</a:t>
            </a:r>
            <a:r>
              <a:rPr lang="en-US" altLang="zh-CN">
                <a:solidFill>
                  <a:srgbClr val="FF0000"/>
                </a:solidFill>
                <a:latin typeface="Arial" panose="020B0604020202020204" pitchFamily="34" charset="0"/>
                <a:ea typeface="楷体_GB2312" charset="-122"/>
              </a:rPr>
              <a:t>3       </a:t>
            </a:r>
            <a:endParaRPr lang="en-US" altLang="zh-CN" b="0">
              <a:latin typeface="Arial" panose="020B0604020202020204" pitchFamily="34" charset="0"/>
              <a:ea typeface="楷体_GB2312" charset="-122"/>
            </a:endParaRPr>
          </a:p>
          <a:p>
            <a:r>
              <a:rPr lang="en-US" altLang="zh-CN">
                <a:solidFill>
                  <a:schemeClr val="hlink"/>
                </a:solidFill>
                <a:latin typeface="Arial" panose="020B0604020202020204" pitchFamily="34" charset="0"/>
                <a:ea typeface="楷体_GB2312" charset="-122"/>
              </a:rPr>
              <a:t>   ————————</a:t>
            </a:r>
            <a:endParaRPr lang="en-US" altLang="zh-CN">
              <a:solidFill>
                <a:schemeClr val="hlink"/>
              </a:solidFill>
              <a:latin typeface="Arial" panose="020B0604020202020204" pitchFamily="34" charset="0"/>
              <a:ea typeface="楷体_GB2312" charset="-122"/>
            </a:endParaRPr>
          </a:p>
          <a:p>
            <a:r>
              <a:rPr lang="en-US" altLang="zh-CN">
                <a:latin typeface="Arial" panose="020B0604020202020204" pitchFamily="34" charset="0"/>
                <a:ea typeface="楷体_GB2312" charset="-122"/>
              </a:rPr>
              <a:t>        25.</a:t>
            </a:r>
            <a:r>
              <a:rPr lang="en-US" altLang="zh-CN">
                <a:solidFill>
                  <a:srgbClr val="FF0000"/>
                </a:solidFill>
                <a:latin typeface="Arial" panose="020B0604020202020204" pitchFamily="34" charset="0"/>
                <a:ea typeface="楷体_GB2312" charset="-122"/>
              </a:rPr>
              <a:t>478 </a:t>
            </a:r>
            <a:r>
              <a:rPr lang="en-US" altLang="zh-CN">
                <a:latin typeface="Arial" panose="020B0604020202020204" pitchFamily="34" charset="0"/>
                <a:ea typeface="楷体_GB2312" charset="-122"/>
              </a:rPr>
              <a:t>=</a:t>
            </a:r>
            <a:r>
              <a:rPr lang="en-US" altLang="zh-CN">
                <a:solidFill>
                  <a:srgbClr val="FF0000"/>
                </a:solidFill>
                <a:latin typeface="Arial" panose="020B0604020202020204" pitchFamily="34" charset="0"/>
                <a:ea typeface="楷体_GB2312" charset="-122"/>
              </a:rPr>
              <a:t> </a:t>
            </a:r>
            <a:r>
              <a:rPr lang="en-US" altLang="zh-CN">
                <a:latin typeface="Arial" panose="020B0604020202020204" pitchFamily="34" charset="0"/>
                <a:ea typeface="楷体_GB2312" charset="-122"/>
              </a:rPr>
              <a:t>25.</a:t>
            </a:r>
            <a:r>
              <a:rPr lang="en-US" altLang="zh-CN">
                <a:solidFill>
                  <a:srgbClr val="FF0000"/>
                </a:solidFill>
                <a:latin typeface="Arial" panose="020B0604020202020204" pitchFamily="34" charset="0"/>
                <a:ea typeface="楷体_GB2312" charset="-122"/>
              </a:rPr>
              <a:t>5</a:t>
            </a:r>
            <a:endParaRPr lang="en-US" altLang="zh-CN">
              <a:solidFill>
                <a:schemeClr val="hlink"/>
              </a:solidFill>
              <a:latin typeface="Arial" panose="020B0604020202020204" pitchFamily="34" charset="0"/>
              <a:ea typeface="楷体_GB231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29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29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29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252935"/>
                                        </p:tgtEl>
                                        <p:attrNameLst>
                                          <p:attrName>style.visibility</p:attrName>
                                        </p:attrNameLst>
                                      </p:cBhvr>
                                      <p:to>
                                        <p:strVal val="visible"/>
                                      </p:to>
                                    </p:set>
                                    <p:animEffect transition="in" filter="wipe(up)">
                                      <p:cBhvr>
                                        <p:cTn id="19" dur="500"/>
                                        <p:tgtEl>
                                          <p:spTgt spid="2529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932" grpId="0"/>
      <p:bldP spid="252933" grpId="0"/>
      <p:bldP spid="252934" grpId="0"/>
      <p:bldP spid="25293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3956" name="矩形 253955"/>
          <p:cNvSpPr/>
          <p:nvPr/>
        </p:nvSpPr>
        <p:spPr>
          <a:xfrm>
            <a:off x="647700" y="333375"/>
            <a:ext cx="8388350" cy="1554163"/>
          </a:xfrm>
          <a:prstGeom prst="rect">
            <a:avLst/>
          </a:prstGeom>
          <a:noFill/>
          <a:ln w="9525">
            <a:noFill/>
          </a:ln>
        </p:spPr>
        <p:txBody>
          <a:bodyPr>
            <a:spAutoFit/>
          </a:bodyPr>
          <a:p>
            <a:r>
              <a:rPr lang="en-US" altLang="zh-CN">
                <a:solidFill>
                  <a:schemeClr val="hlink"/>
                </a:solidFill>
                <a:latin typeface="楷体" panose="02010609060101010101" pitchFamily="49" charset="-122"/>
                <a:ea typeface="楷体" panose="02010609060101010101" pitchFamily="49" charset="-122"/>
              </a:rPr>
              <a:t>(2)</a:t>
            </a:r>
            <a:r>
              <a:rPr lang="zh-CN" altLang="en-US" dirty="0">
                <a:solidFill>
                  <a:schemeClr val="hlink"/>
                </a:solidFill>
                <a:latin typeface="楷体" panose="02010609060101010101" pitchFamily="49" charset="-122"/>
                <a:ea typeface="楷体" panose="02010609060101010101" pitchFamily="49" charset="-122"/>
              </a:rPr>
              <a:t>乘、除法：</a:t>
            </a:r>
            <a:endParaRPr lang="zh-CN" altLang="en-US" dirty="0">
              <a:solidFill>
                <a:schemeClr val="hlink"/>
              </a:solidFill>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  乘除运算后结果的有效数字一般以参与运算各数中有效数字位数最少的为准</a:t>
            </a:r>
            <a:r>
              <a:rPr lang="en-US" altLang="zh-CN">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p:txBody>
      </p:sp>
      <p:sp>
        <p:nvSpPr>
          <p:cNvPr id="253957" name="矩形 253956"/>
          <p:cNvSpPr/>
          <p:nvPr/>
        </p:nvSpPr>
        <p:spPr>
          <a:xfrm>
            <a:off x="1835150" y="2133600"/>
            <a:ext cx="4608513" cy="3503613"/>
          </a:xfrm>
          <a:prstGeom prst="rect">
            <a:avLst/>
          </a:prstGeom>
          <a:noFill/>
          <a:ln w="9525">
            <a:noFill/>
          </a:ln>
        </p:spPr>
        <p:txBody>
          <a:bodyPr>
            <a:spAutoFit/>
          </a:bodyPr>
          <a:p>
            <a:r>
              <a:rPr lang="zh-CN" altLang="en-US" dirty="0">
                <a:solidFill>
                  <a:schemeClr val="hlink"/>
                </a:solidFill>
                <a:latin typeface="Arial" panose="020B0604020202020204" pitchFamily="34" charset="0"/>
                <a:ea typeface="楷体_GB2312" charset="-122"/>
              </a:rPr>
              <a:t>例：</a:t>
            </a:r>
            <a:r>
              <a:rPr lang="zh-CN" altLang="en-US" dirty="0">
                <a:latin typeface="Arial" panose="020B0604020202020204" pitchFamily="34" charset="0"/>
                <a:ea typeface="楷体_GB2312" charset="-122"/>
              </a:rPr>
              <a:t>   </a:t>
            </a:r>
            <a:r>
              <a:rPr lang="en-US" altLang="zh-CN">
                <a:latin typeface="Arial" panose="020B0604020202020204" pitchFamily="34" charset="0"/>
                <a:ea typeface="楷体_GB2312" charset="-122"/>
              </a:rPr>
              <a:t>4.17</a:t>
            </a:r>
            <a:r>
              <a:rPr lang="en-US" altLang="zh-CN">
                <a:solidFill>
                  <a:srgbClr val="FF0000"/>
                </a:solidFill>
                <a:latin typeface="Arial" panose="020B0604020202020204" pitchFamily="34" charset="0"/>
                <a:ea typeface="楷体_GB2312" charset="-122"/>
              </a:rPr>
              <a:t>8</a:t>
            </a:r>
            <a:endParaRPr lang="en-US" altLang="zh-CN">
              <a:latin typeface="Arial" panose="020B0604020202020204" pitchFamily="34" charset="0"/>
              <a:ea typeface="楷体_GB2312" charset="-122"/>
            </a:endParaRPr>
          </a:p>
          <a:p>
            <a:r>
              <a:rPr lang="en-US" altLang="zh-CN">
                <a:latin typeface="Arial" panose="020B0604020202020204" pitchFamily="34" charset="0"/>
                <a:ea typeface="楷体_GB2312" charset="-122"/>
              </a:rPr>
              <a:t>        × 10.</a:t>
            </a:r>
            <a:r>
              <a:rPr lang="en-US" altLang="zh-CN">
                <a:solidFill>
                  <a:srgbClr val="FF0000"/>
                </a:solidFill>
                <a:latin typeface="Arial" panose="020B0604020202020204" pitchFamily="34" charset="0"/>
                <a:ea typeface="楷体_GB2312" charset="-122"/>
              </a:rPr>
              <a:t>1</a:t>
            </a:r>
            <a:endParaRPr lang="en-US" altLang="zh-CN">
              <a:solidFill>
                <a:srgbClr val="FF0000"/>
              </a:solidFill>
              <a:latin typeface="Arial" panose="020B0604020202020204" pitchFamily="34" charset="0"/>
              <a:ea typeface="楷体_GB2312" charset="-122"/>
            </a:endParaRPr>
          </a:p>
          <a:p>
            <a:r>
              <a:rPr lang="en-US" altLang="zh-CN">
                <a:solidFill>
                  <a:schemeClr val="hlink"/>
                </a:solidFill>
                <a:latin typeface="Arial" panose="020B0604020202020204" pitchFamily="34" charset="0"/>
                <a:ea typeface="楷体_GB2312" charset="-122"/>
              </a:rPr>
              <a:t>——————————</a:t>
            </a:r>
            <a:endParaRPr lang="en-US" altLang="zh-CN">
              <a:solidFill>
                <a:schemeClr val="hlink"/>
              </a:solidFill>
              <a:latin typeface="Arial" panose="020B0604020202020204" pitchFamily="34" charset="0"/>
              <a:ea typeface="楷体_GB2312" charset="-122"/>
            </a:endParaRPr>
          </a:p>
          <a:p>
            <a:r>
              <a:rPr lang="en-US" altLang="zh-CN">
                <a:latin typeface="Arial" panose="020B0604020202020204" pitchFamily="34" charset="0"/>
                <a:ea typeface="楷体_GB2312" charset="-122"/>
              </a:rPr>
              <a:t>              </a:t>
            </a:r>
            <a:r>
              <a:rPr lang="en-US" altLang="zh-CN">
                <a:solidFill>
                  <a:srgbClr val="FF0000"/>
                </a:solidFill>
                <a:latin typeface="Arial" panose="020B0604020202020204" pitchFamily="34" charset="0"/>
                <a:ea typeface="楷体_GB2312" charset="-122"/>
              </a:rPr>
              <a:t>4178</a:t>
            </a:r>
            <a:endParaRPr lang="en-US" altLang="zh-CN">
              <a:solidFill>
                <a:srgbClr val="FF0000"/>
              </a:solidFill>
              <a:latin typeface="Arial" panose="020B0604020202020204" pitchFamily="34" charset="0"/>
              <a:ea typeface="楷体_GB2312" charset="-122"/>
            </a:endParaRPr>
          </a:p>
          <a:p>
            <a:r>
              <a:rPr lang="en-US" altLang="zh-CN">
                <a:latin typeface="Arial" panose="020B0604020202020204" pitchFamily="34" charset="0"/>
                <a:ea typeface="楷体_GB2312" charset="-122"/>
              </a:rPr>
              <a:t>       + 417</a:t>
            </a:r>
            <a:r>
              <a:rPr lang="en-US" altLang="zh-CN">
                <a:solidFill>
                  <a:srgbClr val="FF0000"/>
                </a:solidFill>
                <a:latin typeface="Arial" panose="020B0604020202020204" pitchFamily="34" charset="0"/>
                <a:ea typeface="楷体_GB2312" charset="-122"/>
              </a:rPr>
              <a:t>8</a:t>
            </a:r>
            <a:endParaRPr lang="en-US" altLang="zh-CN">
              <a:solidFill>
                <a:srgbClr val="FF0000"/>
              </a:solidFill>
              <a:latin typeface="Arial" panose="020B0604020202020204" pitchFamily="34" charset="0"/>
              <a:ea typeface="楷体_GB2312" charset="-122"/>
            </a:endParaRPr>
          </a:p>
          <a:p>
            <a:r>
              <a:rPr lang="en-US" altLang="zh-CN">
                <a:solidFill>
                  <a:schemeClr val="hlink"/>
                </a:solidFill>
                <a:latin typeface="Arial" panose="020B0604020202020204" pitchFamily="34" charset="0"/>
                <a:ea typeface="楷体_GB2312" charset="-122"/>
              </a:rPr>
              <a:t>——————————</a:t>
            </a:r>
            <a:endParaRPr lang="en-US" altLang="zh-CN">
              <a:solidFill>
                <a:schemeClr val="hlink"/>
              </a:solidFill>
              <a:latin typeface="Arial" panose="020B0604020202020204" pitchFamily="34" charset="0"/>
              <a:ea typeface="楷体_GB2312" charset="-122"/>
            </a:endParaRPr>
          </a:p>
          <a:p>
            <a:r>
              <a:rPr lang="en-US" altLang="zh-CN">
                <a:solidFill>
                  <a:srgbClr val="FF0000"/>
                </a:solidFill>
                <a:latin typeface="Arial" panose="020B0604020202020204" pitchFamily="34" charset="0"/>
                <a:ea typeface="楷体_GB2312" charset="-122"/>
              </a:rPr>
              <a:t>          </a:t>
            </a:r>
            <a:r>
              <a:rPr lang="en-US" altLang="zh-CN">
                <a:latin typeface="Arial" panose="020B0604020202020204" pitchFamily="34" charset="0"/>
                <a:ea typeface="楷体_GB2312" charset="-122"/>
              </a:rPr>
              <a:t>42.</a:t>
            </a:r>
            <a:r>
              <a:rPr lang="en-US" altLang="zh-CN">
                <a:solidFill>
                  <a:srgbClr val="FF0000"/>
                </a:solidFill>
                <a:latin typeface="Arial" panose="020B0604020202020204" pitchFamily="34" charset="0"/>
                <a:ea typeface="楷体_GB2312" charset="-122"/>
              </a:rPr>
              <a:t>1978</a:t>
            </a:r>
            <a:r>
              <a:rPr lang="en-US" altLang="zh-CN">
                <a:latin typeface="Arial" panose="020B0604020202020204" pitchFamily="34" charset="0"/>
                <a:ea typeface="楷体_GB2312" charset="-122"/>
              </a:rPr>
              <a:t>=42.</a:t>
            </a:r>
            <a:r>
              <a:rPr lang="en-US" altLang="zh-CN">
                <a:solidFill>
                  <a:srgbClr val="FF0000"/>
                </a:solidFill>
                <a:latin typeface="Arial" panose="020B0604020202020204" pitchFamily="34" charset="0"/>
                <a:ea typeface="楷体_GB2312" charset="-122"/>
              </a:rPr>
              <a:t>2</a:t>
            </a:r>
            <a:endParaRPr lang="en-US" altLang="zh-CN">
              <a:solidFill>
                <a:srgbClr val="FF0000"/>
              </a:solidFill>
              <a:latin typeface="Arial" panose="020B0604020202020204" pitchFamily="34" charset="0"/>
              <a:ea typeface="楷体_GB2312"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4978" name="矩形 254977"/>
          <p:cNvSpPr/>
          <p:nvPr/>
        </p:nvSpPr>
        <p:spPr>
          <a:xfrm>
            <a:off x="647700" y="333375"/>
            <a:ext cx="8388350" cy="1554163"/>
          </a:xfrm>
          <a:prstGeom prst="rect">
            <a:avLst/>
          </a:prstGeom>
          <a:noFill/>
          <a:ln w="9525">
            <a:noFill/>
          </a:ln>
        </p:spPr>
        <p:txBody>
          <a:bodyPr>
            <a:spAutoFit/>
          </a:bodyPr>
          <a:p>
            <a:r>
              <a:rPr lang="en-US" altLang="zh-CN">
                <a:solidFill>
                  <a:schemeClr val="hlink"/>
                </a:solidFill>
                <a:latin typeface="楷体" panose="02010609060101010101" pitchFamily="49" charset="-122"/>
                <a:ea typeface="楷体" panose="02010609060101010101" pitchFamily="49" charset="-122"/>
              </a:rPr>
              <a:t>(3)</a:t>
            </a:r>
            <a:r>
              <a:rPr lang="zh-CN" altLang="en-US" dirty="0">
                <a:solidFill>
                  <a:schemeClr val="hlink"/>
                </a:solidFill>
                <a:latin typeface="楷体" panose="02010609060101010101" pitchFamily="49" charset="-122"/>
                <a:ea typeface="楷体" panose="02010609060101010101" pitchFamily="49" charset="-122"/>
              </a:rPr>
              <a:t>乘方、开方运算规则：</a:t>
            </a:r>
            <a:endParaRPr lang="zh-CN" altLang="en-US" dirty="0">
              <a:solidFill>
                <a:schemeClr val="hlink"/>
              </a:solidFill>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  </a:t>
            </a:r>
            <a:r>
              <a:rPr lang="zh-CN" altLang="zh-CN" dirty="0">
                <a:latin typeface="楷体" panose="02010609060101010101" pitchFamily="49" charset="-122"/>
                <a:ea typeface="楷体" panose="02010609060101010101" pitchFamily="49" charset="-122"/>
              </a:rPr>
              <a:t>结果的有效数字与其底或被开方数的有效数字位数相同</a:t>
            </a:r>
            <a:r>
              <a:rPr lang="en-US" altLang="zh-CN">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p:txBody>
      </p:sp>
      <p:sp>
        <p:nvSpPr>
          <p:cNvPr id="254979" name="矩形 254978"/>
          <p:cNvSpPr/>
          <p:nvPr/>
        </p:nvSpPr>
        <p:spPr>
          <a:xfrm>
            <a:off x="1116013" y="1989138"/>
            <a:ext cx="2232025" cy="579437"/>
          </a:xfrm>
          <a:prstGeom prst="rect">
            <a:avLst/>
          </a:prstGeom>
          <a:noFill/>
          <a:ln w="9525">
            <a:noFill/>
          </a:ln>
        </p:spPr>
        <p:txBody>
          <a:bodyPr>
            <a:spAutoFit/>
          </a:bodyPr>
          <a:p>
            <a:r>
              <a:rPr lang="zh-CN" altLang="en-US" dirty="0">
                <a:solidFill>
                  <a:schemeClr val="hlink"/>
                </a:solidFill>
                <a:latin typeface="Arial" panose="020B0604020202020204" pitchFamily="34" charset="0"/>
                <a:ea typeface="楷体_GB2312" charset="-122"/>
              </a:rPr>
              <a:t>例：</a:t>
            </a:r>
            <a:endParaRPr lang="en-US" altLang="zh-CN">
              <a:solidFill>
                <a:schemeClr val="hlink"/>
              </a:solidFill>
              <a:latin typeface="Arial" panose="020B0604020202020204" pitchFamily="34" charset="0"/>
              <a:ea typeface="楷体_GB2312" charset="-122"/>
            </a:endParaRPr>
          </a:p>
        </p:txBody>
      </p:sp>
      <p:graphicFrame>
        <p:nvGraphicFramePr>
          <p:cNvPr id="254980" name="对象 429068"/>
          <p:cNvGraphicFramePr/>
          <p:nvPr/>
        </p:nvGraphicFramePr>
        <p:xfrm>
          <a:off x="1979613" y="2708275"/>
          <a:ext cx="2160587" cy="720725"/>
        </p:xfrm>
        <a:graphic>
          <a:graphicData uri="http://schemas.openxmlformats.org/presentationml/2006/ole">
            <mc:AlternateContent xmlns:mc="http://schemas.openxmlformats.org/markup-compatibility/2006">
              <mc:Choice xmlns:v="urn:schemas-microsoft-com:vml" Requires="v">
                <p:oleObj spid="_x0000_s3098" name="" r:id="rId1" imgW="774065" imgH="228600" progId="Equation.DSMT4">
                  <p:embed/>
                </p:oleObj>
              </mc:Choice>
              <mc:Fallback>
                <p:oleObj name="" r:id="rId1" imgW="774065" imgH="228600" progId="Equation.DSMT4">
                  <p:embed/>
                  <p:pic>
                    <p:nvPicPr>
                      <p:cNvPr id="0" name="图片 3097"/>
                      <p:cNvPicPr/>
                      <p:nvPr/>
                    </p:nvPicPr>
                    <p:blipFill>
                      <a:blip r:embed="rId2"/>
                      <a:stretch>
                        <a:fillRect/>
                      </a:stretch>
                    </p:blipFill>
                    <p:spPr>
                      <a:xfrm>
                        <a:off x="1979613" y="2708275"/>
                        <a:ext cx="2160587" cy="720725"/>
                      </a:xfrm>
                      <a:prstGeom prst="rect">
                        <a:avLst/>
                      </a:prstGeom>
                      <a:noFill/>
                      <a:ln w="38100">
                        <a:noFill/>
                        <a:miter/>
                      </a:ln>
                    </p:spPr>
                  </p:pic>
                </p:oleObj>
              </mc:Fallback>
            </mc:AlternateContent>
          </a:graphicData>
        </a:graphic>
      </p:graphicFrame>
      <p:graphicFrame>
        <p:nvGraphicFramePr>
          <p:cNvPr id="254981" name="对象 429069"/>
          <p:cNvGraphicFramePr/>
          <p:nvPr/>
        </p:nvGraphicFramePr>
        <p:xfrm>
          <a:off x="1908175" y="1989138"/>
          <a:ext cx="3238500" cy="638175"/>
        </p:xfrm>
        <a:graphic>
          <a:graphicData uri="http://schemas.openxmlformats.org/presentationml/2006/ole">
            <mc:AlternateContent xmlns:mc="http://schemas.openxmlformats.org/markup-compatibility/2006">
              <mc:Choice xmlns:v="urn:schemas-microsoft-com:vml" Requires="v">
                <p:oleObj spid="_x0000_s3102" name="" r:id="rId3" imgW="1028065" imgH="203200" progId="Equation.DSMT4">
                  <p:embed/>
                </p:oleObj>
              </mc:Choice>
              <mc:Fallback>
                <p:oleObj name="" r:id="rId3" imgW="1028065" imgH="203200" progId="Equation.DSMT4">
                  <p:embed/>
                  <p:pic>
                    <p:nvPicPr>
                      <p:cNvPr id="0" name="图片 3101"/>
                      <p:cNvPicPr/>
                      <p:nvPr/>
                    </p:nvPicPr>
                    <p:blipFill>
                      <a:blip r:embed="rId4"/>
                      <a:stretch>
                        <a:fillRect/>
                      </a:stretch>
                    </p:blipFill>
                    <p:spPr>
                      <a:xfrm>
                        <a:off x="1908175" y="1989138"/>
                        <a:ext cx="3238500" cy="638175"/>
                      </a:xfrm>
                      <a:prstGeom prst="rect">
                        <a:avLst/>
                      </a:prstGeom>
                      <a:noFill/>
                      <a:ln w="38100">
                        <a:noFill/>
                        <a:miter/>
                      </a:ln>
                    </p:spPr>
                  </p:pic>
                </p:oleObj>
              </mc:Fallback>
            </mc:AlternateContent>
          </a:graphicData>
        </a:graphic>
      </p:graphicFrame>
      <p:grpSp>
        <p:nvGrpSpPr>
          <p:cNvPr id="254992" name="组合 254991"/>
          <p:cNvGrpSpPr/>
          <p:nvPr/>
        </p:nvGrpSpPr>
        <p:grpSpPr>
          <a:xfrm>
            <a:off x="1763713" y="4437063"/>
            <a:ext cx="6219825" cy="1203325"/>
            <a:chOff x="1111" y="2795"/>
            <a:chExt cx="3918" cy="758"/>
          </a:xfrm>
        </p:grpSpPr>
        <p:sp>
          <p:nvSpPr>
            <p:cNvPr id="254987" name="文本框 429061"/>
            <p:cNvSpPr txBox="1"/>
            <p:nvPr/>
          </p:nvSpPr>
          <p:spPr>
            <a:xfrm>
              <a:off x="4165" y="2976"/>
              <a:ext cx="864" cy="404"/>
            </a:xfrm>
            <a:prstGeom prst="rect">
              <a:avLst/>
            </a:prstGeom>
            <a:noFill/>
            <a:ln w="9525">
              <a:noFill/>
            </a:ln>
          </p:spPr>
          <p:txBody>
            <a:bodyPr>
              <a:spAutoFit/>
            </a:bodyPr>
            <a:p>
              <a:pPr eaLnBrk="1" hangingPunct="1">
                <a:spcBef>
                  <a:spcPct val="50000"/>
                </a:spcBef>
              </a:pPr>
              <a:r>
                <a:rPr lang="zh-CN" altLang="en-US" sz="3600" dirty="0">
                  <a:solidFill>
                    <a:srgbClr val="FF3300"/>
                  </a:solidFill>
                  <a:latin typeface="Times New Roman" panose="02020603050405020304" charset="0"/>
                  <a:ea typeface="宋体" panose="02010600030101010101" pitchFamily="2" charset="-122"/>
                </a:rPr>
                <a:t>错误</a:t>
              </a:r>
              <a:endParaRPr lang="zh-CN" altLang="en-US" sz="3600" dirty="0">
                <a:solidFill>
                  <a:srgbClr val="FF3300"/>
                </a:solidFill>
                <a:latin typeface="Times New Roman" panose="02020603050405020304" charset="0"/>
                <a:ea typeface="宋体" panose="02010600030101010101" pitchFamily="2" charset="-122"/>
              </a:endParaRPr>
            </a:p>
          </p:txBody>
        </p:sp>
        <p:graphicFrame>
          <p:nvGraphicFramePr>
            <p:cNvPr id="254988" name="对象 429062"/>
            <p:cNvGraphicFramePr/>
            <p:nvPr/>
          </p:nvGraphicFramePr>
          <p:xfrm>
            <a:off x="1111" y="2795"/>
            <a:ext cx="1406" cy="758"/>
          </p:xfrm>
          <a:graphic>
            <a:graphicData uri="http://schemas.openxmlformats.org/presentationml/2006/ole">
              <mc:AlternateContent xmlns:mc="http://schemas.openxmlformats.org/markup-compatibility/2006">
                <mc:Choice xmlns:v="urn:schemas-microsoft-com:vml" Requires="v">
                  <p:oleObj spid="_x0000_s3100" name="" r:id="rId5" imgW="659765" imgH="355600" progId="Equation.DSMT4">
                    <p:embed/>
                  </p:oleObj>
                </mc:Choice>
                <mc:Fallback>
                  <p:oleObj name="" r:id="rId5" imgW="659765" imgH="355600" progId="Equation.DSMT4">
                    <p:embed/>
                    <p:pic>
                      <p:nvPicPr>
                        <p:cNvPr id="0" name="图片 3099"/>
                        <p:cNvPicPr/>
                        <p:nvPr/>
                      </p:nvPicPr>
                      <p:blipFill>
                        <a:blip r:embed="rId6"/>
                        <a:stretch>
                          <a:fillRect/>
                        </a:stretch>
                      </p:blipFill>
                      <p:spPr>
                        <a:xfrm>
                          <a:off x="1111" y="2795"/>
                          <a:ext cx="1406" cy="758"/>
                        </a:xfrm>
                        <a:prstGeom prst="rect">
                          <a:avLst/>
                        </a:prstGeom>
                        <a:noFill/>
                        <a:ln w="38100">
                          <a:noFill/>
                          <a:miter/>
                        </a:ln>
                      </p:spPr>
                    </p:pic>
                  </p:oleObj>
                </mc:Fallback>
              </mc:AlternateContent>
            </a:graphicData>
          </a:graphic>
        </p:graphicFrame>
        <p:graphicFrame>
          <p:nvGraphicFramePr>
            <p:cNvPr id="254989" name="对象 429063"/>
            <p:cNvGraphicFramePr/>
            <p:nvPr/>
          </p:nvGraphicFramePr>
          <p:xfrm>
            <a:off x="2563" y="2983"/>
            <a:ext cx="1406" cy="402"/>
          </p:xfrm>
          <a:graphic>
            <a:graphicData uri="http://schemas.openxmlformats.org/presentationml/2006/ole">
              <mc:AlternateContent xmlns:mc="http://schemas.openxmlformats.org/markup-compatibility/2006">
                <mc:Choice xmlns:v="urn:schemas-microsoft-com:vml" Requires="v">
                  <p:oleObj spid="_x0000_s3103" name="" r:id="rId7" imgW="710565" imgH="203200" progId="Equation.DSMT4">
                    <p:embed/>
                  </p:oleObj>
                </mc:Choice>
                <mc:Fallback>
                  <p:oleObj name="" r:id="rId7" imgW="710565" imgH="203200" progId="Equation.DSMT4">
                    <p:embed/>
                    <p:pic>
                      <p:nvPicPr>
                        <p:cNvPr id="0" name="图片 3102"/>
                        <p:cNvPicPr/>
                        <p:nvPr/>
                      </p:nvPicPr>
                      <p:blipFill>
                        <a:blip r:embed="rId8"/>
                        <a:stretch>
                          <a:fillRect/>
                        </a:stretch>
                      </p:blipFill>
                      <p:spPr>
                        <a:xfrm>
                          <a:off x="2563" y="2983"/>
                          <a:ext cx="1406" cy="402"/>
                        </a:xfrm>
                        <a:prstGeom prst="rect">
                          <a:avLst/>
                        </a:prstGeom>
                        <a:noFill/>
                        <a:ln w="38100">
                          <a:noFill/>
                          <a:miter/>
                        </a:ln>
                      </p:spPr>
                    </p:pic>
                  </p:oleObj>
                </mc:Fallback>
              </mc:AlternateContent>
            </a:graphicData>
          </a:graphic>
        </p:graphicFrame>
      </p:grpSp>
      <p:grpSp>
        <p:nvGrpSpPr>
          <p:cNvPr id="254993" name="组合 254992"/>
          <p:cNvGrpSpPr/>
          <p:nvPr/>
        </p:nvGrpSpPr>
        <p:grpSpPr>
          <a:xfrm>
            <a:off x="1116013" y="3429000"/>
            <a:ext cx="6553200" cy="1117600"/>
            <a:chOff x="703" y="2160"/>
            <a:chExt cx="4128" cy="704"/>
          </a:xfrm>
        </p:grpSpPr>
        <p:grpSp>
          <p:nvGrpSpPr>
            <p:cNvPr id="254991" name="组合 254990"/>
            <p:cNvGrpSpPr/>
            <p:nvPr/>
          </p:nvGrpSpPr>
          <p:grpSpPr>
            <a:xfrm>
              <a:off x="1111" y="2160"/>
              <a:ext cx="3720" cy="704"/>
              <a:chOff x="1110" y="2171"/>
              <a:chExt cx="3720" cy="704"/>
            </a:xfrm>
          </p:grpSpPr>
          <p:sp>
            <p:nvSpPr>
              <p:cNvPr id="254983" name="文本框 429061"/>
              <p:cNvSpPr txBox="1"/>
              <p:nvPr/>
            </p:nvSpPr>
            <p:spPr>
              <a:xfrm>
                <a:off x="3966" y="2339"/>
                <a:ext cx="864" cy="365"/>
              </a:xfrm>
              <a:prstGeom prst="rect">
                <a:avLst/>
              </a:prstGeom>
              <a:noFill/>
              <a:ln w="9525">
                <a:noFill/>
              </a:ln>
            </p:spPr>
            <p:txBody>
              <a:bodyPr>
                <a:spAutoFit/>
              </a:bodyPr>
              <a:p>
                <a:pPr eaLnBrk="1" hangingPunct="1">
                  <a:spcBef>
                    <a:spcPct val="50000"/>
                  </a:spcBef>
                </a:pPr>
                <a:r>
                  <a:rPr lang="zh-CN" altLang="en-US" dirty="0">
                    <a:solidFill>
                      <a:srgbClr val="FF3300"/>
                    </a:solidFill>
                    <a:latin typeface="Times New Roman" panose="02020603050405020304" charset="0"/>
                    <a:ea typeface="楷体_GB2312" charset="-122"/>
                  </a:rPr>
                  <a:t>正确</a:t>
                </a:r>
                <a:endParaRPr lang="zh-CN" altLang="en-US">
                  <a:solidFill>
                    <a:srgbClr val="FF3300"/>
                  </a:solidFill>
                  <a:latin typeface="Times New Roman" panose="02020603050405020304" charset="0"/>
                  <a:ea typeface="楷体_GB2312" charset="-122"/>
                </a:endParaRPr>
              </a:p>
            </p:txBody>
          </p:sp>
          <p:graphicFrame>
            <p:nvGraphicFramePr>
              <p:cNvPr id="254984" name="对象 429062"/>
              <p:cNvGraphicFramePr/>
              <p:nvPr/>
            </p:nvGraphicFramePr>
            <p:xfrm>
              <a:off x="1110" y="2171"/>
              <a:ext cx="1543" cy="704"/>
            </p:xfrm>
            <a:graphic>
              <a:graphicData uri="http://schemas.openxmlformats.org/presentationml/2006/ole">
                <mc:AlternateContent xmlns:mc="http://schemas.openxmlformats.org/markup-compatibility/2006">
                  <mc:Choice xmlns:v="urn:schemas-microsoft-com:vml" Requires="v">
                    <p:oleObj spid="_x0000_s3101" name="" r:id="rId9" imgW="774065" imgH="355600" progId="Equation.DSMT4">
                      <p:embed/>
                    </p:oleObj>
                  </mc:Choice>
                  <mc:Fallback>
                    <p:oleObj name="" r:id="rId9" imgW="774065" imgH="355600" progId="Equation.DSMT4">
                      <p:embed/>
                      <p:pic>
                        <p:nvPicPr>
                          <p:cNvPr id="0" name="图片 3100"/>
                          <p:cNvPicPr/>
                          <p:nvPr/>
                        </p:nvPicPr>
                        <p:blipFill>
                          <a:blip r:embed="rId10"/>
                          <a:stretch>
                            <a:fillRect/>
                          </a:stretch>
                        </p:blipFill>
                        <p:spPr>
                          <a:xfrm>
                            <a:off x="1110" y="2171"/>
                            <a:ext cx="1543" cy="704"/>
                          </a:xfrm>
                          <a:prstGeom prst="rect">
                            <a:avLst/>
                          </a:prstGeom>
                          <a:noFill/>
                          <a:ln w="38100">
                            <a:noFill/>
                            <a:miter/>
                          </a:ln>
                        </p:spPr>
                      </p:pic>
                    </p:oleObj>
                  </mc:Fallback>
                </mc:AlternateContent>
              </a:graphicData>
            </a:graphic>
          </p:graphicFrame>
          <p:graphicFrame>
            <p:nvGraphicFramePr>
              <p:cNvPr id="254985" name="对象 429063"/>
              <p:cNvGraphicFramePr/>
              <p:nvPr/>
            </p:nvGraphicFramePr>
            <p:xfrm>
              <a:off x="2699" y="2328"/>
              <a:ext cx="1224" cy="408"/>
            </p:xfrm>
            <a:graphic>
              <a:graphicData uri="http://schemas.openxmlformats.org/presentationml/2006/ole">
                <mc:AlternateContent xmlns:mc="http://schemas.openxmlformats.org/markup-compatibility/2006">
                  <mc:Choice xmlns:v="urn:schemas-microsoft-com:vml" Requires="v">
                    <p:oleObj spid="_x0000_s3099" name="" r:id="rId11" imgW="596265" imgH="203200" progId="Equation.DSMT4">
                      <p:embed/>
                    </p:oleObj>
                  </mc:Choice>
                  <mc:Fallback>
                    <p:oleObj name="" r:id="rId11" imgW="596265" imgH="203200" progId="Equation.DSMT4">
                      <p:embed/>
                      <p:pic>
                        <p:nvPicPr>
                          <p:cNvPr id="0" name="图片 3098"/>
                          <p:cNvPicPr/>
                          <p:nvPr/>
                        </p:nvPicPr>
                        <p:blipFill>
                          <a:blip r:embed="rId12"/>
                          <a:stretch>
                            <a:fillRect/>
                          </a:stretch>
                        </p:blipFill>
                        <p:spPr>
                          <a:xfrm>
                            <a:off x="2699" y="2328"/>
                            <a:ext cx="1224" cy="408"/>
                          </a:xfrm>
                          <a:prstGeom prst="rect">
                            <a:avLst/>
                          </a:prstGeom>
                          <a:noFill/>
                          <a:ln w="38100">
                            <a:noFill/>
                            <a:miter/>
                          </a:ln>
                        </p:spPr>
                      </p:pic>
                    </p:oleObj>
                  </mc:Fallback>
                </mc:AlternateContent>
              </a:graphicData>
            </a:graphic>
          </p:graphicFrame>
        </p:grpSp>
        <p:sp>
          <p:nvSpPr>
            <p:cNvPr id="254990" name="矩形 254989"/>
            <p:cNvSpPr/>
            <p:nvPr/>
          </p:nvSpPr>
          <p:spPr>
            <a:xfrm>
              <a:off x="703" y="2328"/>
              <a:ext cx="1406" cy="365"/>
            </a:xfrm>
            <a:prstGeom prst="rect">
              <a:avLst/>
            </a:prstGeom>
            <a:noFill/>
            <a:ln w="9525">
              <a:noFill/>
            </a:ln>
          </p:spPr>
          <p:txBody>
            <a:bodyPr>
              <a:spAutoFit/>
            </a:bodyPr>
            <a:p>
              <a:r>
                <a:rPr lang="zh-CN" altLang="en-US" dirty="0">
                  <a:solidFill>
                    <a:schemeClr val="hlink"/>
                  </a:solidFill>
                  <a:latin typeface="Arial" panose="020B0604020202020204" pitchFamily="34" charset="0"/>
                  <a:ea typeface="楷体_GB2312" charset="-122"/>
                </a:rPr>
                <a:t>例：</a:t>
              </a:r>
              <a:endParaRPr lang="en-US" altLang="zh-CN">
                <a:solidFill>
                  <a:schemeClr val="hlink"/>
                </a:solidFill>
                <a:latin typeface="Arial" panose="020B0604020202020204" pitchFamily="34" charset="0"/>
                <a:ea typeface="楷体_GB231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49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49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49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49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499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49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78" grpId="0"/>
      <p:bldP spid="25497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02" name="矩形 256001"/>
          <p:cNvSpPr/>
          <p:nvPr/>
        </p:nvSpPr>
        <p:spPr>
          <a:xfrm>
            <a:off x="684213" y="188913"/>
            <a:ext cx="7885112" cy="1163637"/>
          </a:xfrm>
          <a:prstGeom prst="rect">
            <a:avLst/>
          </a:prstGeom>
          <a:noFill/>
          <a:ln w="9525">
            <a:noFill/>
          </a:ln>
        </p:spPr>
        <p:txBody>
          <a:bodyPr>
            <a:spAutoFit/>
          </a:bodyPr>
          <a:p>
            <a:pPr>
              <a:spcBef>
                <a:spcPct val="20000"/>
              </a:spcBef>
            </a:pPr>
            <a:r>
              <a:rPr lang="en-US" altLang="zh-CN">
                <a:solidFill>
                  <a:schemeClr val="hlink"/>
                </a:solidFill>
                <a:latin typeface="楷体" panose="02010609060101010101" pitchFamily="49" charset="-122"/>
                <a:ea typeface="楷体" panose="02010609060101010101" pitchFamily="49" charset="-122"/>
              </a:rPr>
              <a:t>(4)</a:t>
            </a:r>
            <a:r>
              <a:rPr lang="zh-CN" altLang="en-US" dirty="0">
                <a:solidFill>
                  <a:schemeClr val="hlink"/>
                </a:solidFill>
                <a:latin typeface="楷体" panose="02010609060101010101" pitchFamily="49" charset="-122"/>
                <a:ea typeface="楷体" panose="02010609060101010101" pitchFamily="49" charset="-122"/>
              </a:rPr>
              <a:t>对数函数：</a:t>
            </a:r>
            <a:endParaRPr lang="zh-CN" altLang="en-US" dirty="0">
              <a:solidFill>
                <a:schemeClr val="hlink"/>
              </a:solidFill>
              <a:latin typeface="楷体" panose="02010609060101010101" pitchFamily="49" charset="-122"/>
              <a:ea typeface="楷体" panose="02010609060101010101" pitchFamily="49" charset="-122"/>
            </a:endParaRPr>
          </a:p>
          <a:p>
            <a:pPr>
              <a:spcBef>
                <a:spcPct val="20000"/>
              </a:spcBef>
            </a:pPr>
            <a:r>
              <a:rPr lang="zh-CN" altLang="en-US" dirty="0">
                <a:latin typeface="Arial" panose="020B0604020202020204" pitchFamily="34" charset="0"/>
                <a:ea typeface="楷体_GB2312" charset="-122"/>
              </a:rPr>
              <a:t>     </a:t>
            </a:r>
            <a:r>
              <a:rPr lang="zh-CN" altLang="zh-CN" dirty="0">
                <a:latin typeface="Times New Roman" panose="02020603050405020304" charset="0"/>
                <a:ea typeface="楷体_GB2312" charset="-122"/>
              </a:rPr>
              <a:t>lg</a:t>
            </a:r>
            <a:r>
              <a:rPr lang="zh-CN" altLang="zh-CN" i="1" dirty="0">
                <a:latin typeface="Times New Roman" panose="02020603050405020304" charset="0"/>
                <a:ea typeface="楷体_GB2312" charset="-122"/>
              </a:rPr>
              <a:t>x</a:t>
            </a:r>
            <a:r>
              <a:rPr lang="zh-CN" altLang="en-US" i="1" dirty="0">
                <a:latin typeface="Times New Roman" panose="02020603050405020304" charset="0"/>
                <a:ea typeface="楷体_GB2312" charset="-122"/>
              </a:rPr>
              <a:t> </a:t>
            </a:r>
            <a:r>
              <a:rPr lang="zh-CN" altLang="zh-CN" dirty="0">
                <a:latin typeface="Arial" panose="020B0604020202020204" pitchFamily="34" charset="0"/>
                <a:ea typeface="楷体" panose="02010609060101010101" pitchFamily="49" charset="-122"/>
              </a:rPr>
              <a:t>的结果</a:t>
            </a:r>
            <a:r>
              <a:rPr lang="zh-CN" altLang="zh-CN" dirty="0">
                <a:solidFill>
                  <a:srgbClr val="FF0000"/>
                </a:solidFill>
                <a:latin typeface="Arial" panose="020B0604020202020204" pitchFamily="34" charset="0"/>
                <a:ea typeface="楷体" panose="02010609060101010101" pitchFamily="49" charset="-122"/>
              </a:rPr>
              <a:t>尾数</a:t>
            </a:r>
            <a:r>
              <a:rPr lang="zh-CN" altLang="zh-CN" dirty="0">
                <a:latin typeface="Arial" panose="020B0604020202020204" pitchFamily="34" charset="0"/>
                <a:ea typeface="楷体" panose="02010609060101010101" pitchFamily="49" charset="-122"/>
              </a:rPr>
              <a:t>与</a:t>
            </a:r>
            <a:r>
              <a:rPr lang="zh-CN" altLang="en-US" dirty="0">
                <a:latin typeface="Arial" panose="020B0604020202020204" pitchFamily="34" charset="0"/>
                <a:ea typeface="楷体_GB2312" charset="-122"/>
              </a:rPr>
              <a:t> </a:t>
            </a:r>
            <a:r>
              <a:rPr lang="zh-CN" altLang="zh-CN" i="1" dirty="0">
                <a:latin typeface="Times New Roman" panose="02020603050405020304" charset="0"/>
                <a:ea typeface="楷体_GB2312" charset="-122"/>
              </a:rPr>
              <a:t>x</a:t>
            </a:r>
            <a:r>
              <a:rPr lang="zh-CN" altLang="en-US" i="1" dirty="0">
                <a:latin typeface="Times New Roman" panose="02020603050405020304" charset="0"/>
                <a:ea typeface="楷体_GB2312" charset="-122"/>
              </a:rPr>
              <a:t> </a:t>
            </a:r>
            <a:r>
              <a:rPr lang="zh-CN" altLang="zh-CN" dirty="0">
                <a:latin typeface="楷体" panose="02010609060101010101" pitchFamily="49" charset="-122"/>
                <a:ea typeface="楷体" panose="02010609060101010101" pitchFamily="49" charset="-122"/>
              </a:rPr>
              <a:t>的位数相同</a:t>
            </a:r>
            <a:r>
              <a:rPr lang="en-US" altLang="zh-CN">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p:txBody>
      </p:sp>
      <p:sp>
        <p:nvSpPr>
          <p:cNvPr id="256003" name="矩形 256002"/>
          <p:cNvSpPr/>
          <p:nvPr/>
        </p:nvSpPr>
        <p:spPr>
          <a:xfrm>
            <a:off x="755650" y="1341438"/>
            <a:ext cx="2232025" cy="579437"/>
          </a:xfrm>
          <a:prstGeom prst="rect">
            <a:avLst/>
          </a:prstGeom>
          <a:noFill/>
          <a:ln w="9525">
            <a:noFill/>
          </a:ln>
        </p:spPr>
        <p:txBody>
          <a:bodyPr>
            <a:spAutoFit/>
          </a:bodyPr>
          <a:p>
            <a:r>
              <a:rPr lang="zh-CN" altLang="en-US" dirty="0">
                <a:solidFill>
                  <a:schemeClr val="hlink"/>
                </a:solidFill>
                <a:latin typeface="Arial" panose="020B0604020202020204" pitchFamily="34" charset="0"/>
                <a:ea typeface="楷体_GB2312" charset="-122"/>
              </a:rPr>
              <a:t>例：</a:t>
            </a:r>
            <a:endParaRPr lang="en-US" altLang="zh-CN">
              <a:solidFill>
                <a:schemeClr val="hlink"/>
              </a:solidFill>
              <a:latin typeface="Arial" panose="020B0604020202020204" pitchFamily="34" charset="0"/>
              <a:ea typeface="楷体_GB2312" charset="-122"/>
            </a:endParaRPr>
          </a:p>
        </p:txBody>
      </p:sp>
      <p:graphicFrame>
        <p:nvGraphicFramePr>
          <p:cNvPr id="256022" name="对象 429069"/>
          <p:cNvGraphicFramePr/>
          <p:nvPr/>
        </p:nvGraphicFramePr>
        <p:xfrm>
          <a:off x="1547813" y="1412875"/>
          <a:ext cx="2736850" cy="576263"/>
        </p:xfrm>
        <a:graphic>
          <a:graphicData uri="http://schemas.openxmlformats.org/presentationml/2006/ole">
            <mc:AlternateContent xmlns:mc="http://schemas.openxmlformats.org/markup-compatibility/2006">
              <mc:Choice xmlns:v="urn:schemas-microsoft-com:vml" Requires="v">
                <p:oleObj spid="_x0000_s3112" name="" r:id="rId1" imgW="888365" imgH="203200" progId="Equation.DSMT4">
                  <p:embed/>
                </p:oleObj>
              </mc:Choice>
              <mc:Fallback>
                <p:oleObj name="" r:id="rId1" imgW="888365" imgH="203200" progId="Equation.DSMT4">
                  <p:embed/>
                  <p:pic>
                    <p:nvPicPr>
                      <p:cNvPr id="0" name="图片 3111"/>
                      <p:cNvPicPr/>
                      <p:nvPr/>
                    </p:nvPicPr>
                    <p:blipFill>
                      <a:blip r:embed="rId2"/>
                      <a:stretch>
                        <a:fillRect/>
                      </a:stretch>
                    </p:blipFill>
                    <p:spPr>
                      <a:xfrm>
                        <a:off x="1547813" y="1412875"/>
                        <a:ext cx="2736850" cy="576263"/>
                      </a:xfrm>
                      <a:prstGeom prst="rect">
                        <a:avLst/>
                      </a:prstGeom>
                      <a:noFill/>
                      <a:ln w="38100">
                        <a:noFill/>
                        <a:miter/>
                      </a:ln>
                    </p:spPr>
                  </p:pic>
                </p:oleObj>
              </mc:Fallback>
            </mc:AlternateContent>
          </a:graphicData>
        </a:graphic>
      </p:graphicFrame>
      <p:graphicFrame>
        <p:nvGraphicFramePr>
          <p:cNvPr id="256023" name="对象 429069"/>
          <p:cNvGraphicFramePr/>
          <p:nvPr/>
        </p:nvGraphicFramePr>
        <p:xfrm>
          <a:off x="1547813" y="2060575"/>
          <a:ext cx="6119812" cy="576263"/>
        </p:xfrm>
        <a:graphic>
          <a:graphicData uri="http://schemas.openxmlformats.org/presentationml/2006/ole">
            <mc:AlternateContent xmlns:mc="http://schemas.openxmlformats.org/markup-compatibility/2006">
              <mc:Choice xmlns:v="urn:schemas-microsoft-com:vml" Requires="v">
                <p:oleObj spid="_x0000_s3108" name="" r:id="rId3" imgW="2017395" imgH="203200" progId="Equation.DSMT4">
                  <p:embed/>
                </p:oleObj>
              </mc:Choice>
              <mc:Fallback>
                <p:oleObj name="" r:id="rId3" imgW="2017395" imgH="203200" progId="Equation.DSMT4">
                  <p:embed/>
                  <p:pic>
                    <p:nvPicPr>
                      <p:cNvPr id="0" name="图片 3107"/>
                      <p:cNvPicPr/>
                      <p:nvPr/>
                    </p:nvPicPr>
                    <p:blipFill>
                      <a:blip r:embed="rId4"/>
                      <a:stretch>
                        <a:fillRect/>
                      </a:stretch>
                    </p:blipFill>
                    <p:spPr>
                      <a:xfrm>
                        <a:off x="1547813" y="2060575"/>
                        <a:ext cx="6119812" cy="576263"/>
                      </a:xfrm>
                      <a:prstGeom prst="rect">
                        <a:avLst/>
                      </a:prstGeom>
                      <a:noFill/>
                      <a:ln w="38100">
                        <a:noFill/>
                        <a:miter/>
                      </a:ln>
                    </p:spPr>
                  </p:pic>
                </p:oleObj>
              </mc:Fallback>
            </mc:AlternateContent>
          </a:graphicData>
        </a:graphic>
      </p:graphicFrame>
      <p:graphicFrame>
        <p:nvGraphicFramePr>
          <p:cNvPr id="256024" name="对象 429069"/>
          <p:cNvGraphicFramePr/>
          <p:nvPr/>
        </p:nvGraphicFramePr>
        <p:xfrm>
          <a:off x="1619250" y="2708275"/>
          <a:ext cx="5903913" cy="576263"/>
        </p:xfrm>
        <a:graphic>
          <a:graphicData uri="http://schemas.openxmlformats.org/presentationml/2006/ole">
            <mc:AlternateContent xmlns:mc="http://schemas.openxmlformats.org/markup-compatibility/2006">
              <mc:Choice xmlns:v="urn:schemas-microsoft-com:vml" Requires="v">
                <p:oleObj spid="_x0000_s3106" name="" r:id="rId5" imgW="1903095" imgH="203200" progId="Equation.DSMT4">
                  <p:embed/>
                </p:oleObj>
              </mc:Choice>
              <mc:Fallback>
                <p:oleObj name="" r:id="rId5" imgW="1903095" imgH="203200" progId="Equation.DSMT4">
                  <p:embed/>
                  <p:pic>
                    <p:nvPicPr>
                      <p:cNvPr id="0" name="图片 3105"/>
                      <p:cNvPicPr/>
                      <p:nvPr/>
                    </p:nvPicPr>
                    <p:blipFill>
                      <a:blip r:embed="rId6"/>
                      <a:stretch>
                        <a:fillRect/>
                      </a:stretch>
                    </p:blipFill>
                    <p:spPr>
                      <a:xfrm>
                        <a:off x="1619250" y="2708275"/>
                        <a:ext cx="5903913" cy="576263"/>
                      </a:xfrm>
                      <a:prstGeom prst="rect">
                        <a:avLst/>
                      </a:prstGeom>
                      <a:noFill/>
                      <a:ln w="38100">
                        <a:noFill/>
                        <a:miter/>
                      </a:ln>
                    </p:spPr>
                  </p:pic>
                </p:oleObj>
              </mc:Fallback>
            </mc:AlternateContent>
          </a:graphicData>
        </a:graphic>
      </p:graphicFrame>
      <p:sp>
        <p:nvSpPr>
          <p:cNvPr id="256025" name="矩形 256024"/>
          <p:cNvSpPr/>
          <p:nvPr/>
        </p:nvSpPr>
        <p:spPr>
          <a:xfrm>
            <a:off x="755650" y="5373688"/>
            <a:ext cx="2232025" cy="579437"/>
          </a:xfrm>
          <a:prstGeom prst="rect">
            <a:avLst/>
          </a:prstGeom>
          <a:noFill/>
          <a:ln w="9525">
            <a:noFill/>
          </a:ln>
        </p:spPr>
        <p:txBody>
          <a:bodyPr>
            <a:spAutoFit/>
          </a:bodyPr>
          <a:p>
            <a:r>
              <a:rPr lang="zh-CN" altLang="en-US" dirty="0">
                <a:solidFill>
                  <a:schemeClr val="hlink"/>
                </a:solidFill>
                <a:latin typeface="Arial" panose="020B0604020202020204" pitchFamily="34" charset="0"/>
                <a:ea typeface="楷体_GB2312" charset="-122"/>
              </a:rPr>
              <a:t>例：</a:t>
            </a:r>
            <a:endParaRPr lang="en-US" altLang="zh-CN">
              <a:solidFill>
                <a:schemeClr val="hlink"/>
              </a:solidFill>
              <a:latin typeface="Arial" panose="020B0604020202020204" pitchFamily="34" charset="0"/>
              <a:ea typeface="楷体_GB2312" charset="-122"/>
            </a:endParaRPr>
          </a:p>
        </p:txBody>
      </p:sp>
      <p:graphicFrame>
        <p:nvGraphicFramePr>
          <p:cNvPr id="256030" name="对象 256029"/>
          <p:cNvGraphicFramePr/>
          <p:nvPr/>
        </p:nvGraphicFramePr>
        <p:xfrm>
          <a:off x="1619250" y="5373688"/>
          <a:ext cx="5168900" cy="574675"/>
        </p:xfrm>
        <a:graphic>
          <a:graphicData uri="http://schemas.openxmlformats.org/presentationml/2006/ole">
            <mc:AlternateContent xmlns:mc="http://schemas.openxmlformats.org/markup-compatibility/2006">
              <mc:Choice xmlns:v="urn:schemas-microsoft-com:vml" Requires="v">
                <p:oleObj spid="_x0000_s3110" name="" r:id="rId7" imgW="1827530" imgH="203200" progId="Equation.DSMT4">
                  <p:embed/>
                </p:oleObj>
              </mc:Choice>
              <mc:Fallback>
                <p:oleObj name="" r:id="rId7" imgW="1827530" imgH="203200" progId="Equation.DSMT4">
                  <p:embed/>
                  <p:pic>
                    <p:nvPicPr>
                      <p:cNvPr id="0" name="图片 3109"/>
                      <p:cNvPicPr/>
                      <p:nvPr/>
                    </p:nvPicPr>
                    <p:blipFill>
                      <a:blip r:embed="rId8"/>
                      <a:stretch>
                        <a:fillRect/>
                      </a:stretch>
                    </p:blipFill>
                    <p:spPr>
                      <a:xfrm>
                        <a:off x="1619250" y="5373688"/>
                        <a:ext cx="5168900" cy="574675"/>
                      </a:xfrm>
                      <a:prstGeom prst="rect">
                        <a:avLst/>
                      </a:prstGeom>
                      <a:noFill/>
                      <a:ln w="38100">
                        <a:noFill/>
                        <a:miter/>
                      </a:ln>
                    </p:spPr>
                  </p:pic>
                </p:oleObj>
              </mc:Fallback>
            </mc:AlternateContent>
          </a:graphicData>
        </a:graphic>
      </p:graphicFrame>
      <p:graphicFrame>
        <p:nvGraphicFramePr>
          <p:cNvPr id="256031" name="对象 256030"/>
          <p:cNvGraphicFramePr/>
          <p:nvPr/>
        </p:nvGraphicFramePr>
        <p:xfrm>
          <a:off x="1619250" y="6092825"/>
          <a:ext cx="4773613" cy="574675"/>
        </p:xfrm>
        <a:graphic>
          <a:graphicData uri="http://schemas.openxmlformats.org/presentationml/2006/ole">
            <mc:AlternateContent xmlns:mc="http://schemas.openxmlformats.org/markup-compatibility/2006">
              <mc:Choice xmlns:v="urn:schemas-microsoft-com:vml" Requires="v">
                <p:oleObj spid="_x0000_s3107" name="" r:id="rId9" imgW="1687830" imgH="203200" progId="Equation.DSMT4">
                  <p:embed/>
                </p:oleObj>
              </mc:Choice>
              <mc:Fallback>
                <p:oleObj name="" r:id="rId9" imgW="1687830" imgH="203200" progId="Equation.DSMT4">
                  <p:embed/>
                  <p:pic>
                    <p:nvPicPr>
                      <p:cNvPr id="0" name="图片 3106"/>
                      <p:cNvPicPr/>
                      <p:nvPr/>
                    </p:nvPicPr>
                    <p:blipFill>
                      <a:blip r:embed="rId10"/>
                      <a:stretch>
                        <a:fillRect/>
                      </a:stretch>
                    </p:blipFill>
                    <p:spPr>
                      <a:xfrm>
                        <a:off x="1619250" y="6092825"/>
                        <a:ext cx="4773613" cy="574675"/>
                      </a:xfrm>
                      <a:prstGeom prst="rect">
                        <a:avLst/>
                      </a:prstGeom>
                      <a:noFill/>
                      <a:ln w="38100">
                        <a:noFill/>
                        <a:miter/>
                      </a:ln>
                    </p:spPr>
                  </p:pic>
                </p:oleObj>
              </mc:Fallback>
            </mc:AlternateContent>
          </a:graphicData>
        </a:graphic>
      </p:graphicFrame>
      <p:grpSp>
        <p:nvGrpSpPr>
          <p:cNvPr id="256040" name="组合 256039"/>
          <p:cNvGrpSpPr/>
          <p:nvPr/>
        </p:nvGrpSpPr>
        <p:grpSpPr>
          <a:xfrm>
            <a:off x="827088" y="3357563"/>
            <a:ext cx="8280400" cy="1724025"/>
            <a:chOff x="385" y="2160"/>
            <a:chExt cx="5216" cy="1086"/>
          </a:xfrm>
        </p:grpSpPr>
        <p:grpSp>
          <p:nvGrpSpPr>
            <p:cNvPr id="256039" name="组合 256038"/>
            <p:cNvGrpSpPr/>
            <p:nvPr/>
          </p:nvGrpSpPr>
          <p:grpSpPr>
            <a:xfrm>
              <a:off x="385" y="2160"/>
              <a:ext cx="5216" cy="1086"/>
              <a:chOff x="385" y="2160"/>
              <a:chExt cx="5216" cy="1086"/>
            </a:xfrm>
          </p:grpSpPr>
          <p:sp>
            <p:nvSpPr>
              <p:cNvPr id="256027" name="矩形 256026"/>
              <p:cNvSpPr/>
              <p:nvPr/>
            </p:nvSpPr>
            <p:spPr>
              <a:xfrm>
                <a:off x="385" y="2160"/>
                <a:ext cx="5216" cy="1086"/>
              </a:xfrm>
              <a:prstGeom prst="rect">
                <a:avLst/>
              </a:prstGeom>
              <a:noFill/>
              <a:ln w="9525">
                <a:noFill/>
              </a:ln>
            </p:spPr>
            <p:txBody>
              <a:bodyPr>
                <a:spAutoFit/>
              </a:bodyPr>
              <a:p>
                <a:pPr>
                  <a:spcBef>
                    <a:spcPct val="35000"/>
                  </a:spcBef>
                </a:pPr>
                <a:r>
                  <a:rPr lang="en-US" altLang="zh-CN">
                    <a:solidFill>
                      <a:schemeClr val="hlink"/>
                    </a:solidFill>
                    <a:latin typeface="楷体" panose="02010609060101010101" pitchFamily="49" charset="-122"/>
                    <a:ea typeface="楷体" panose="02010609060101010101" pitchFamily="49" charset="-122"/>
                  </a:rPr>
                  <a:t>(5)</a:t>
                </a:r>
                <a:r>
                  <a:rPr lang="zh-CN" altLang="en-US" dirty="0">
                    <a:solidFill>
                      <a:schemeClr val="hlink"/>
                    </a:solidFill>
                    <a:latin typeface="楷体" panose="02010609060101010101" pitchFamily="49" charset="-122"/>
                    <a:ea typeface="楷体" panose="02010609060101010101" pitchFamily="49" charset="-122"/>
                  </a:rPr>
                  <a:t>指数函数：</a:t>
                </a:r>
                <a:endParaRPr lang="zh-CN" altLang="en-US" dirty="0">
                  <a:solidFill>
                    <a:schemeClr val="hlink"/>
                  </a:solidFill>
                  <a:latin typeface="楷体" panose="02010609060101010101" pitchFamily="49" charset="-122"/>
                  <a:ea typeface="楷体" panose="02010609060101010101" pitchFamily="49" charset="-122"/>
                </a:endParaRPr>
              </a:p>
              <a:p>
                <a:pPr>
                  <a:spcBef>
                    <a:spcPct val="35000"/>
                  </a:spcBef>
                </a:pPr>
                <a:r>
                  <a:rPr lang="zh-CN" altLang="en-US" dirty="0">
                    <a:latin typeface="Arial" panose="020B0604020202020204" pitchFamily="34" charset="0"/>
                    <a:ea typeface="楷体_GB2312" charset="-122"/>
                  </a:rPr>
                  <a:t>     </a:t>
                </a:r>
                <a:r>
                  <a:rPr lang="en-US" altLang="zh-CN">
                    <a:latin typeface="楷体_GB2312" charset="-122"/>
                    <a:ea typeface="楷体_GB2312" charset="-122"/>
                  </a:rPr>
                  <a:t>    </a:t>
                </a:r>
                <a:r>
                  <a:rPr lang="zh-CN" altLang="en-US" dirty="0">
                    <a:latin typeface="楷体" panose="02010609060101010101" pitchFamily="49" charset="-122"/>
                    <a:ea typeface="楷体" panose="02010609060101010101" pitchFamily="49" charset="-122"/>
                  </a:rPr>
                  <a:t>或</a:t>
                </a:r>
                <a:r>
                  <a:rPr lang="en-US" altLang="zh-CN">
                    <a:latin typeface="楷体_GB2312" charset="-122"/>
                    <a:ea typeface="楷体_GB2312" charset="-122"/>
                  </a:rPr>
                  <a:t>     </a:t>
                </a:r>
                <a:r>
                  <a:rPr lang="zh-CN" altLang="en-US" dirty="0">
                    <a:solidFill>
                      <a:srgbClr val="FF0000"/>
                    </a:solidFill>
                    <a:latin typeface="楷体" panose="02010609060101010101" pitchFamily="49" charset="-122"/>
                    <a:ea typeface="楷体" panose="02010609060101010101" pitchFamily="49" charset="-122"/>
                  </a:rPr>
                  <a:t>结果</a:t>
                </a:r>
                <a:r>
                  <a:rPr lang="zh-CN" altLang="en-US" dirty="0">
                    <a:latin typeface="楷体" panose="02010609060101010101" pitchFamily="49" charset="-122"/>
                    <a:ea typeface="楷体" panose="02010609060101010101" pitchFamily="49" charset="-122"/>
                  </a:rPr>
                  <a:t>的位数和</a:t>
                </a:r>
                <a:r>
                  <a:rPr lang="zh-CN" altLang="en-US" dirty="0">
                    <a:latin typeface="楷体_GB2312" charset="-122"/>
                    <a:ea typeface="楷体_GB2312" charset="-122"/>
                  </a:rPr>
                  <a:t> </a:t>
                </a:r>
                <a:r>
                  <a:rPr lang="en-US" altLang="zh-CN" i="1">
                    <a:latin typeface="Times New Roman" panose="02020603050405020304" charset="0"/>
                    <a:ea typeface="楷体_GB2312" charset="-122"/>
                  </a:rPr>
                  <a:t>x </a:t>
                </a:r>
                <a:r>
                  <a:rPr lang="zh-CN" altLang="en-US" dirty="0">
                    <a:solidFill>
                      <a:srgbClr val="FF0000"/>
                    </a:solidFill>
                    <a:latin typeface="楷体" panose="02010609060101010101" pitchFamily="49" charset="-122"/>
                    <a:ea typeface="楷体" panose="02010609060101010101" pitchFamily="49" charset="-122"/>
                  </a:rPr>
                  <a:t>小数点后</a:t>
                </a:r>
                <a:r>
                  <a:rPr lang="zh-CN" altLang="en-US" dirty="0">
                    <a:latin typeface="楷体" panose="02010609060101010101" pitchFamily="49" charset="-122"/>
                    <a:ea typeface="楷体" panose="02010609060101010101" pitchFamily="49" charset="-122"/>
                  </a:rPr>
                  <a:t>的位数相同（包括紧接小数点后面的</a:t>
                </a:r>
                <a:r>
                  <a:rPr lang="en-US" altLang="zh-CN">
                    <a:latin typeface="楷体" panose="02010609060101010101" pitchFamily="49" charset="-122"/>
                    <a:ea typeface="楷体" panose="02010609060101010101" pitchFamily="49" charset="-122"/>
                  </a:rPr>
                  <a:t>0</a:t>
                </a:r>
                <a:r>
                  <a:rPr lang="zh-CN" altLang="en-US" dirty="0">
                    <a:latin typeface="楷体" panose="02010609060101010101" pitchFamily="49" charset="-122"/>
                    <a:ea typeface="楷体" panose="02010609060101010101" pitchFamily="49" charset="-122"/>
                  </a:rPr>
                  <a:t>）</a:t>
                </a:r>
                <a:r>
                  <a:rPr lang="en-US" altLang="zh-CN">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p:txBody>
          </p:sp>
          <p:graphicFrame>
            <p:nvGraphicFramePr>
              <p:cNvPr id="256028" name="对象 429069"/>
              <p:cNvGraphicFramePr/>
              <p:nvPr/>
            </p:nvGraphicFramePr>
            <p:xfrm>
              <a:off x="657" y="2523"/>
              <a:ext cx="453" cy="408"/>
            </p:xfrm>
            <a:graphic>
              <a:graphicData uri="http://schemas.openxmlformats.org/presentationml/2006/ole">
                <mc:AlternateContent xmlns:mc="http://schemas.openxmlformats.org/markup-compatibility/2006">
                  <mc:Choice xmlns:v="urn:schemas-microsoft-com:vml" Requires="v">
                    <p:oleObj spid="_x0000_s3105" name="" r:id="rId11" imgW="228600" imgH="203200" progId="Equation.DSMT4">
                      <p:embed/>
                    </p:oleObj>
                  </mc:Choice>
                  <mc:Fallback>
                    <p:oleObj name="" r:id="rId11" imgW="228600" imgH="203200" progId="Equation.DSMT4">
                      <p:embed/>
                      <p:pic>
                        <p:nvPicPr>
                          <p:cNvPr id="0" name="图片 3104"/>
                          <p:cNvPicPr/>
                          <p:nvPr/>
                        </p:nvPicPr>
                        <p:blipFill>
                          <a:blip r:embed="rId12"/>
                          <a:stretch>
                            <a:fillRect/>
                          </a:stretch>
                        </p:blipFill>
                        <p:spPr>
                          <a:xfrm>
                            <a:off x="657" y="2523"/>
                            <a:ext cx="453" cy="408"/>
                          </a:xfrm>
                          <a:prstGeom prst="rect">
                            <a:avLst/>
                          </a:prstGeom>
                          <a:noFill/>
                          <a:ln w="38100">
                            <a:noFill/>
                            <a:miter/>
                          </a:ln>
                        </p:spPr>
                      </p:pic>
                    </p:oleObj>
                  </mc:Fallback>
                </mc:AlternateContent>
              </a:graphicData>
            </a:graphic>
          </p:graphicFrame>
        </p:grpSp>
        <p:grpSp>
          <p:nvGrpSpPr>
            <p:cNvPr id="256033" name="组合 256032"/>
            <p:cNvGrpSpPr>
              <a:grpSpLocks noChangeAspect="1"/>
            </p:cNvGrpSpPr>
            <p:nvPr/>
          </p:nvGrpSpPr>
          <p:grpSpPr>
            <a:xfrm>
              <a:off x="1338" y="2523"/>
              <a:ext cx="405" cy="499"/>
              <a:chOff x="1346" y="2696"/>
              <a:chExt cx="295" cy="363"/>
            </a:xfrm>
          </p:grpSpPr>
          <p:sp>
            <p:nvSpPr>
              <p:cNvPr id="256032" name="矩形 256031"/>
              <p:cNvSpPr>
                <a:spLocks noChangeAspect="1" noTextEdit="1"/>
              </p:cNvSpPr>
              <p:nvPr/>
            </p:nvSpPr>
            <p:spPr>
              <a:xfrm>
                <a:off x="1346" y="2696"/>
                <a:ext cx="295" cy="363"/>
              </a:xfrm>
              <a:prstGeom prst="rect">
                <a:avLst/>
              </a:prstGeom>
              <a:noFill/>
              <a:ln w="9525">
                <a:noFill/>
              </a:ln>
            </p:spPr>
            <p:txBody>
              <a:bodyPr/>
              <a:p>
                <a:endParaRPr lang="zh-CN" altLang="en-US"/>
              </a:p>
            </p:txBody>
          </p:sp>
          <p:sp>
            <p:nvSpPr>
              <p:cNvPr id="256034" name="矩形 256033"/>
              <p:cNvSpPr/>
              <p:nvPr/>
            </p:nvSpPr>
            <p:spPr>
              <a:xfrm>
                <a:off x="1519" y="2728"/>
                <a:ext cx="52" cy="140"/>
              </a:xfrm>
              <a:prstGeom prst="rect">
                <a:avLst/>
              </a:prstGeom>
              <a:noFill/>
              <a:ln w="9525">
                <a:noFill/>
              </a:ln>
            </p:spPr>
            <p:txBody>
              <a:bodyPr wrap="none" lIns="0" tIns="0" rIns="0" bIns="0">
                <a:spAutoFit/>
              </a:bodyPr>
              <a:p>
                <a:r>
                  <a:rPr lang="en-US" altLang="zh-CN" sz="2000" b="0" i="1">
                    <a:solidFill>
                      <a:srgbClr val="000000"/>
                    </a:solidFill>
                    <a:latin typeface="Times New Roman" panose="02020603050405020304" charset="0"/>
                    <a:ea typeface="楷体_GB2312" charset="-122"/>
                  </a:rPr>
                  <a:t>x</a:t>
                </a:r>
                <a:endParaRPr lang="en-US" altLang="zh-CN">
                  <a:latin typeface="Arial" panose="020B0604020202020204" pitchFamily="34" charset="0"/>
                  <a:ea typeface="楷体_GB2312" charset="-122"/>
                </a:endParaRPr>
              </a:p>
            </p:txBody>
          </p:sp>
          <p:sp>
            <p:nvSpPr>
              <p:cNvPr id="256035" name="矩形 256034"/>
              <p:cNvSpPr/>
              <p:nvPr/>
            </p:nvSpPr>
            <p:spPr>
              <a:xfrm>
                <a:off x="1383" y="2749"/>
                <a:ext cx="121" cy="237"/>
              </a:xfrm>
              <a:prstGeom prst="rect">
                <a:avLst/>
              </a:prstGeom>
              <a:noFill/>
              <a:ln w="9525">
                <a:noFill/>
              </a:ln>
            </p:spPr>
            <p:txBody>
              <a:bodyPr lIns="0" tIns="0" rIns="0" bIns="0">
                <a:spAutoFit/>
              </a:bodyPr>
              <a:p>
                <a:r>
                  <a:rPr lang="en-US" altLang="zh-CN" sz="3400" b="0" i="1">
                    <a:solidFill>
                      <a:srgbClr val="000000"/>
                    </a:solidFill>
                    <a:latin typeface="Times New Roman" panose="02020603050405020304" charset="0"/>
                    <a:ea typeface="楷体_GB2312" charset="-122"/>
                  </a:rPr>
                  <a:t>e</a:t>
                </a:r>
                <a:endParaRPr lang="en-US" altLang="zh-CN">
                  <a:latin typeface="Arial" panose="020B0604020202020204" pitchFamily="34" charset="0"/>
                  <a:ea typeface="楷体_GB2312"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60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60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60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60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60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60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60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60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02" grpId="0"/>
      <p:bldP spid="256003" grpId="0"/>
      <p:bldP spid="25602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7027" name="矩形 257026"/>
          <p:cNvSpPr/>
          <p:nvPr/>
        </p:nvSpPr>
        <p:spPr>
          <a:xfrm>
            <a:off x="1116013" y="2060575"/>
            <a:ext cx="2232025" cy="579438"/>
          </a:xfrm>
          <a:prstGeom prst="rect">
            <a:avLst/>
          </a:prstGeom>
          <a:noFill/>
          <a:ln w="9525">
            <a:noFill/>
          </a:ln>
        </p:spPr>
        <p:txBody>
          <a:bodyPr>
            <a:spAutoFit/>
          </a:bodyPr>
          <a:p>
            <a:r>
              <a:rPr lang="zh-CN" altLang="en-US" dirty="0">
                <a:solidFill>
                  <a:schemeClr val="hlink"/>
                </a:solidFill>
                <a:latin typeface="Arial" panose="020B0604020202020204" pitchFamily="34" charset="0"/>
                <a:ea typeface="楷体_GB2312" charset="-122"/>
              </a:rPr>
              <a:t>例：</a:t>
            </a:r>
            <a:endParaRPr lang="en-US" altLang="zh-CN">
              <a:solidFill>
                <a:schemeClr val="hlink"/>
              </a:solidFill>
              <a:latin typeface="Arial" panose="020B0604020202020204" pitchFamily="34" charset="0"/>
              <a:ea typeface="楷体_GB2312" charset="-122"/>
            </a:endParaRPr>
          </a:p>
        </p:txBody>
      </p:sp>
      <p:sp>
        <p:nvSpPr>
          <p:cNvPr id="257026" name="矩形 257025"/>
          <p:cNvSpPr/>
          <p:nvPr/>
        </p:nvSpPr>
        <p:spPr>
          <a:xfrm>
            <a:off x="539750" y="260350"/>
            <a:ext cx="8459788" cy="1724025"/>
          </a:xfrm>
          <a:prstGeom prst="rect">
            <a:avLst/>
          </a:prstGeom>
          <a:noFill/>
          <a:ln w="9525">
            <a:noFill/>
          </a:ln>
        </p:spPr>
        <p:txBody>
          <a:bodyPr>
            <a:spAutoFit/>
          </a:bodyPr>
          <a:p>
            <a:pPr>
              <a:spcBef>
                <a:spcPct val="35000"/>
              </a:spcBef>
            </a:pPr>
            <a:r>
              <a:rPr lang="en-US" altLang="zh-CN">
                <a:solidFill>
                  <a:schemeClr val="hlink"/>
                </a:solidFill>
                <a:latin typeface="楷体" panose="02010609060101010101" pitchFamily="49" charset="-122"/>
                <a:ea typeface="楷体" panose="02010609060101010101" pitchFamily="49" charset="-122"/>
              </a:rPr>
              <a:t>(6)</a:t>
            </a:r>
            <a:r>
              <a:rPr lang="zh-CN" altLang="en-US" dirty="0">
                <a:solidFill>
                  <a:schemeClr val="hlink"/>
                </a:solidFill>
                <a:latin typeface="Arial" panose="020B0604020202020204" pitchFamily="34" charset="0"/>
                <a:ea typeface="楷体_GB2312" charset="-122"/>
              </a:rPr>
              <a:t>三角函数：</a:t>
            </a:r>
            <a:endParaRPr lang="zh-CN" altLang="en-US" dirty="0">
              <a:solidFill>
                <a:schemeClr val="hlink"/>
              </a:solidFill>
              <a:latin typeface="Arial" panose="020B0604020202020204" pitchFamily="34" charset="0"/>
              <a:ea typeface="楷体_GB2312" charset="-122"/>
            </a:endParaRPr>
          </a:p>
          <a:p>
            <a:pPr>
              <a:spcBef>
                <a:spcPct val="35000"/>
              </a:spcBef>
            </a:pPr>
            <a:r>
              <a:rPr lang="zh-CN" altLang="en-US" dirty="0">
                <a:latin typeface="Arial" panose="020B0604020202020204" pitchFamily="34" charset="0"/>
                <a:ea typeface="楷体_GB2312" charset="-122"/>
              </a:rPr>
              <a:t>    三角函数运算结果的有效数字位数与自变量相同</a:t>
            </a:r>
            <a:r>
              <a:rPr lang="en-US" altLang="zh-CN">
                <a:latin typeface="楷体_GB2312" charset="-122"/>
                <a:ea typeface="楷体_GB2312" charset="-122"/>
              </a:rPr>
              <a:t>.</a:t>
            </a:r>
            <a:endParaRPr lang="en-US" altLang="zh-CN">
              <a:latin typeface="楷体_GB2312" charset="-122"/>
              <a:ea typeface="楷体_GB2312" charset="-122"/>
            </a:endParaRPr>
          </a:p>
        </p:txBody>
      </p:sp>
      <p:graphicFrame>
        <p:nvGraphicFramePr>
          <p:cNvPr id="257035" name="对象 432139"/>
          <p:cNvGraphicFramePr/>
          <p:nvPr/>
        </p:nvGraphicFramePr>
        <p:xfrm>
          <a:off x="2935447" y="1989138"/>
          <a:ext cx="3992245" cy="647700"/>
        </p:xfrm>
        <a:graphic>
          <a:graphicData uri="http://schemas.openxmlformats.org/presentationml/2006/ole">
            <mc:AlternateContent xmlns:mc="http://schemas.openxmlformats.org/markup-compatibility/2006">
              <mc:Choice xmlns:v="urn:schemas-microsoft-com:vml" Requires="v">
                <p:oleObj spid="_x0000_s3104" name="" r:id="rId1" imgW="1193800" imgH="203200" progId="Equation.DSMT4">
                  <p:embed/>
                </p:oleObj>
              </mc:Choice>
              <mc:Fallback>
                <p:oleObj name="" r:id="rId1" imgW="1193800" imgH="203200" progId="Equation.DSMT4">
                  <p:embed/>
                  <p:pic>
                    <p:nvPicPr>
                      <p:cNvPr id="0" name="图片 3103"/>
                      <p:cNvPicPr/>
                      <p:nvPr/>
                    </p:nvPicPr>
                    <p:blipFill>
                      <a:blip r:embed="rId2"/>
                      <a:stretch>
                        <a:fillRect/>
                      </a:stretch>
                    </p:blipFill>
                    <p:spPr>
                      <a:xfrm>
                        <a:off x="2935447" y="1989138"/>
                        <a:ext cx="3992245" cy="647700"/>
                      </a:xfrm>
                      <a:prstGeom prst="rect">
                        <a:avLst/>
                      </a:prstGeom>
                      <a:noFill/>
                      <a:ln w="38100">
                        <a:noFill/>
                        <a:miter/>
                      </a:ln>
                    </p:spPr>
                  </p:pic>
                </p:oleObj>
              </mc:Fallback>
            </mc:AlternateContent>
          </a:graphicData>
        </a:graphic>
      </p:graphicFrame>
      <p:grpSp>
        <p:nvGrpSpPr>
          <p:cNvPr id="257038" name="组合 257037"/>
          <p:cNvGrpSpPr/>
          <p:nvPr/>
        </p:nvGrpSpPr>
        <p:grpSpPr>
          <a:xfrm>
            <a:off x="684213" y="2997200"/>
            <a:ext cx="8459787" cy="1622425"/>
            <a:chOff x="431" y="2571"/>
            <a:chExt cx="5329" cy="1022"/>
          </a:xfrm>
        </p:grpSpPr>
        <p:graphicFrame>
          <p:nvGraphicFramePr>
            <p:cNvPr id="257036" name="对象 432140"/>
            <p:cNvGraphicFramePr/>
            <p:nvPr/>
          </p:nvGraphicFramePr>
          <p:xfrm>
            <a:off x="900" y="2571"/>
            <a:ext cx="851" cy="433"/>
          </p:xfrm>
          <a:graphic>
            <a:graphicData uri="http://schemas.openxmlformats.org/presentationml/2006/ole">
              <mc:AlternateContent xmlns:mc="http://schemas.openxmlformats.org/markup-compatibility/2006">
                <mc:Choice xmlns:v="urn:schemas-microsoft-com:vml" Requires="v">
                  <p:oleObj spid="_x0000_s3111" name="" r:id="rId3" imgW="508000" imgH="228600" progId="Equation.DSMT4">
                    <p:embed/>
                  </p:oleObj>
                </mc:Choice>
                <mc:Fallback>
                  <p:oleObj name="" r:id="rId3" imgW="508000" imgH="228600" progId="Equation.DSMT4">
                    <p:embed/>
                    <p:pic>
                      <p:nvPicPr>
                        <p:cNvPr id="0" name="图片 3110"/>
                        <p:cNvPicPr/>
                        <p:nvPr/>
                      </p:nvPicPr>
                      <p:blipFill>
                        <a:blip r:embed="rId4"/>
                        <a:stretch>
                          <a:fillRect/>
                        </a:stretch>
                      </p:blipFill>
                      <p:spPr>
                        <a:xfrm>
                          <a:off x="900" y="2571"/>
                          <a:ext cx="851" cy="433"/>
                        </a:xfrm>
                        <a:prstGeom prst="rect">
                          <a:avLst/>
                        </a:prstGeom>
                        <a:noFill/>
                        <a:ln w="38100">
                          <a:noFill/>
                          <a:miter/>
                        </a:ln>
                      </p:spPr>
                    </p:pic>
                  </p:oleObj>
                </mc:Fallback>
              </mc:AlternateContent>
            </a:graphicData>
          </a:graphic>
        </p:graphicFrame>
        <p:sp>
          <p:nvSpPr>
            <p:cNvPr id="257037" name="矩形 257036"/>
            <p:cNvSpPr/>
            <p:nvPr/>
          </p:nvSpPr>
          <p:spPr>
            <a:xfrm>
              <a:off x="431" y="2614"/>
              <a:ext cx="5329" cy="979"/>
            </a:xfrm>
            <a:prstGeom prst="rect">
              <a:avLst/>
            </a:prstGeom>
            <a:noFill/>
            <a:ln w="9525">
              <a:noFill/>
            </a:ln>
          </p:spPr>
          <p:txBody>
            <a:bodyPr>
              <a:spAutoFit/>
            </a:bodyPr>
            <a:p>
              <a:pPr>
                <a:spcBef>
                  <a:spcPct val="35000"/>
                </a:spcBef>
              </a:pPr>
              <a:r>
                <a:rPr lang="en-US" altLang="zh-CN">
                  <a:solidFill>
                    <a:schemeClr val="hlink"/>
                  </a:solidFill>
                  <a:latin typeface="楷体" panose="02010609060101010101" pitchFamily="49" charset="-122"/>
                  <a:ea typeface="楷体" panose="02010609060101010101" pitchFamily="49" charset="-122"/>
                </a:rPr>
                <a:t>(7)</a:t>
              </a:r>
              <a:r>
                <a:rPr lang="zh-CN" altLang="en-US" dirty="0">
                  <a:latin typeface="楷体" panose="02010609060101010101" pitchFamily="49" charset="-122"/>
                  <a:ea typeface="楷体" panose="02010609060101010101" pitchFamily="49" charset="-122"/>
                </a:rPr>
                <a:t>       等常数参与运算时，可认为无限多有效数字，不必考虑位数问题</a:t>
              </a:r>
              <a:r>
                <a:rPr lang="en-US" altLang="zh-CN">
                  <a:latin typeface="楷体" panose="02010609060101010101" pitchFamily="49" charset="-122"/>
                  <a:ea typeface="楷体" panose="02010609060101010101" pitchFamily="49" charset="-122"/>
                </a:rPr>
                <a:t>.</a:t>
              </a:r>
              <a:r>
                <a:rPr lang="zh-CN" altLang="en-US" dirty="0">
                  <a:solidFill>
                    <a:schemeClr val="hlink"/>
                  </a:solidFill>
                  <a:latin typeface="楷体" panose="02010609060101010101" pitchFamily="49" charset="-122"/>
                  <a:ea typeface="楷体" panose="02010609060101010101" pitchFamily="49" charset="-122"/>
                </a:rPr>
                <a:t>一般取这些常数与测量的有效数字位数相同</a:t>
              </a:r>
              <a:r>
                <a:rPr lang="en-US" altLang="zh-CN">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7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70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70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70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27" grpId="0"/>
      <p:bldP spid="25702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2578" name="文本框 433153"/>
          <p:cNvSpPr txBox="1"/>
          <p:nvPr/>
        </p:nvSpPr>
        <p:spPr>
          <a:xfrm>
            <a:off x="684213" y="260350"/>
            <a:ext cx="4114800" cy="579438"/>
          </a:xfrm>
          <a:prstGeom prst="rect">
            <a:avLst/>
          </a:prstGeom>
          <a:noFill/>
          <a:ln w="9525">
            <a:noFill/>
          </a:ln>
        </p:spPr>
        <p:txBody>
          <a:bodyPr>
            <a:spAutoFit/>
          </a:bodyPr>
          <a:p>
            <a:pPr algn="just" eaLnBrk="1" hangingPunct="1"/>
            <a:r>
              <a:rPr lang="zh-CN" altLang="en-US" dirty="0">
                <a:solidFill>
                  <a:schemeClr val="hlink"/>
                </a:solidFill>
                <a:latin typeface="方正舒体" panose="02010601030101010101" pitchFamily="2" charset="-122"/>
                <a:ea typeface="楷体_GB2312" charset="-122"/>
              </a:rPr>
              <a:t>综合运算举例</a:t>
            </a:r>
            <a:r>
              <a:rPr lang="en-US" altLang="zh-CN">
                <a:solidFill>
                  <a:schemeClr val="hlink"/>
                </a:solidFill>
                <a:latin typeface="楷体" panose="02010609060101010101" pitchFamily="49" charset="-122"/>
                <a:ea typeface="楷体" panose="02010609060101010101" pitchFamily="49" charset="-122"/>
              </a:rPr>
              <a:t>1</a:t>
            </a:r>
            <a:r>
              <a:rPr lang="en-US" altLang="zh-CN">
                <a:solidFill>
                  <a:schemeClr val="hlink"/>
                </a:solidFill>
                <a:latin typeface="方正舒体" panose="02010601030101010101" pitchFamily="2" charset="-122"/>
                <a:ea typeface="楷体_GB2312" charset="-122"/>
              </a:rPr>
              <a:t>:</a:t>
            </a:r>
            <a:endParaRPr lang="en-US" altLang="zh-CN">
              <a:solidFill>
                <a:schemeClr val="hlink"/>
              </a:solidFill>
              <a:latin typeface="Times New Roman" panose="02020603050405020304" charset="0"/>
              <a:ea typeface="楷体_GB2312" charset="-122"/>
            </a:endParaRPr>
          </a:p>
        </p:txBody>
      </p:sp>
      <p:graphicFrame>
        <p:nvGraphicFramePr>
          <p:cNvPr id="152591" name="对象 429069"/>
          <p:cNvGraphicFramePr/>
          <p:nvPr/>
        </p:nvGraphicFramePr>
        <p:xfrm>
          <a:off x="1547813" y="908050"/>
          <a:ext cx="4964112" cy="1189038"/>
        </p:xfrm>
        <a:graphic>
          <a:graphicData uri="http://schemas.openxmlformats.org/presentationml/2006/ole">
            <mc:AlternateContent xmlns:mc="http://schemas.openxmlformats.org/markup-compatibility/2006">
              <mc:Choice xmlns:v="urn:schemas-microsoft-com:vml" Requires="v">
                <p:oleObj spid="_x0000_s3109" name="" r:id="rId1" imgW="1638300" imgH="419100" progId="Equation.DSMT4">
                  <p:embed/>
                </p:oleObj>
              </mc:Choice>
              <mc:Fallback>
                <p:oleObj name="" r:id="rId1" imgW="1638300" imgH="419100" progId="Equation.DSMT4">
                  <p:embed/>
                  <p:pic>
                    <p:nvPicPr>
                      <p:cNvPr id="0" name="图片 3108"/>
                      <p:cNvPicPr/>
                      <p:nvPr/>
                    </p:nvPicPr>
                    <p:blipFill>
                      <a:blip r:embed="rId2"/>
                      <a:stretch>
                        <a:fillRect/>
                      </a:stretch>
                    </p:blipFill>
                    <p:spPr>
                      <a:xfrm>
                        <a:off x="1547813" y="908050"/>
                        <a:ext cx="4964112" cy="1189038"/>
                      </a:xfrm>
                      <a:prstGeom prst="rect">
                        <a:avLst/>
                      </a:prstGeom>
                      <a:noFill/>
                      <a:ln w="38100">
                        <a:noFill/>
                        <a:miter/>
                      </a:ln>
                    </p:spPr>
                  </p:pic>
                </p:oleObj>
              </mc:Fallback>
            </mc:AlternateContent>
          </a:graphicData>
        </a:graphic>
      </p:graphicFrame>
      <p:graphicFrame>
        <p:nvGraphicFramePr>
          <p:cNvPr id="152592" name="对象 429069"/>
          <p:cNvGraphicFramePr/>
          <p:nvPr/>
        </p:nvGraphicFramePr>
        <p:xfrm>
          <a:off x="1331913" y="2420938"/>
          <a:ext cx="2540000" cy="1117600"/>
        </p:xfrm>
        <a:graphic>
          <a:graphicData uri="http://schemas.openxmlformats.org/presentationml/2006/ole">
            <mc:AlternateContent xmlns:mc="http://schemas.openxmlformats.org/markup-compatibility/2006">
              <mc:Choice xmlns:v="urn:schemas-microsoft-com:vml" Requires="v">
                <p:oleObj spid="_x0000_s3114" name="" r:id="rId3" imgW="837565" imgH="393700" progId="Equation.DSMT4">
                  <p:embed/>
                </p:oleObj>
              </mc:Choice>
              <mc:Fallback>
                <p:oleObj name="" r:id="rId3" imgW="837565" imgH="393700" progId="Equation.DSMT4">
                  <p:embed/>
                  <p:pic>
                    <p:nvPicPr>
                      <p:cNvPr id="0" name="图片 3113"/>
                      <p:cNvPicPr/>
                      <p:nvPr/>
                    </p:nvPicPr>
                    <p:blipFill>
                      <a:blip r:embed="rId4"/>
                      <a:stretch>
                        <a:fillRect/>
                      </a:stretch>
                    </p:blipFill>
                    <p:spPr>
                      <a:xfrm>
                        <a:off x="1331913" y="2420938"/>
                        <a:ext cx="2540000" cy="1117600"/>
                      </a:xfrm>
                      <a:prstGeom prst="rect">
                        <a:avLst/>
                      </a:prstGeom>
                      <a:noFill/>
                      <a:ln w="38100">
                        <a:noFill/>
                        <a:miter/>
                      </a:ln>
                    </p:spPr>
                  </p:pic>
                </p:oleObj>
              </mc:Fallback>
            </mc:AlternateContent>
          </a:graphicData>
        </a:graphic>
      </p:graphicFrame>
      <p:graphicFrame>
        <p:nvGraphicFramePr>
          <p:cNvPr id="152593" name="对象 429069"/>
          <p:cNvGraphicFramePr/>
          <p:nvPr/>
        </p:nvGraphicFramePr>
        <p:xfrm>
          <a:off x="1331913" y="3860800"/>
          <a:ext cx="2078037" cy="1189038"/>
        </p:xfrm>
        <a:graphic>
          <a:graphicData uri="http://schemas.openxmlformats.org/presentationml/2006/ole">
            <mc:AlternateContent xmlns:mc="http://schemas.openxmlformats.org/markup-compatibility/2006">
              <mc:Choice xmlns:v="urn:schemas-microsoft-com:vml" Requires="v">
                <p:oleObj spid="_x0000_s3115" name="" r:id="rId5" imgW="685800" imgH="419100" progId="Equation.DSMT4">
                  <p:embed/>
                </p:oleObj>
              </mc:Choice>
              <mc:Fallback>
                <p:oleObj name="" r:id="rId5" imgW="685800" imgH="419100" progId="Equation.DSMT4">
                  <p:embed/>
                  <p:pic>
                    <p:nvPicPr>
                      <p:cNvPr id="0" name="图片 3114"/>
                      <p:cNvPicPr/>
                      <p:nvPr/>
                    </p:nvPicPr>
                    <p:blipFill>
                      <a:blip r:embed="rId6"/>
                      <a:stretch>
                        <a:fillRect/>
                      </a:stretch>
                    </p:blipFill>
                    <p:spPr>
                      <a:xfrm>
                        <a:off x="1331913" y="3860800"/>
                        <a:ext cx="2078037" cy="1189038"/>
                      </a:xfrm>
                      <a:prstGeom prst="rect">
                        <a:avLst/>
                      </a:prstGeom>
                      <a:noFill/>
                      <a:ln w="38100">
                        <a:noFill/>
                        <a:miter/>
                      </a:ln>
                    </p:spPr>
                  </p:pic>
                </p:oleObj>
              </mc:Fallback>
            </mc:AlternateContent>
          </a:graphicData>
        </a:graphic>
      </p:graphicFrame>
      <p:graphicFrame>
        <p:nvGraphicFramePr>
          <p:cNvPr id="152594" name="对象 429069"/>
          <p:cNvGraphicFramePr/>
          <p:nvPr/>
        </p:nvGraphicFramePr>
        <p:xfrm>
          <a:off x="1331913" y="5373688"/>
          <a:ext cx="1038225" cy="504825"/>
        </p:xfrm>
        <a:graphic>
          <a:graphicData uri="http://schemas.openxmlformats.org/presentationml/2006/ole">
            <mc:AlternateContent xmlns:mc="http://schemas.openxmlformats.org/markup-compatibility/2006">
              <mc:Choice xmlns:v="urn:schemas-microsoft-com:vml" Requires="v">
                <p:oleObj spid="_x0000_s3117" name="" r:id="rId7" imgW="342265" imgH="177800" progId="Equation.DSMT4">
                  <p:embed/>
                </p:oleObj>
              </mc:Choice>
              <mc:Fallback>
                <p:oleObj name="" r:id="rId7" imgW="342265" imgH="177800" progId="Equation.DSMT4">
                  <p:embed/>
                  <p:pic>
                    <p:nvPicPr>
                      <p:cNvPr id="0" name="图片 3116"/>
                      <p:cNvPicPr/>
                      <p:nvPr/>
                    </p:nvPicPr>
                    <p:blipFill>
                      <a:blip r:embed="rId8"/>
                      <a:stretch>
                        <a:fillRect/>
                      </a:stretch>
                    </p:blipFill>
                    <p:spPr>
                      <a:xfrm>
                        <a:off x="1331913" y="5373688"/>
                        <a:ext cx="1038225" cy="50482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25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25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259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259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25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8050" name="文本框 433153"/>
          <p:cNvSpPr txBox="1"/>
          <p:nvPr/>
        </p:nvSpPr>
        <p:spPr>
          <a:xfrm>
            <a:off x="684213" y="260350"/>
            <a:ext cx="4114800" cy="579438"/>
          </a:xfrm>
          <a:prstGeom prst="rect">
            <a:avLst/>
          </a:prstGeom>
          <a:noFill/>
          <a:ln w="9525">
            <a:noFill/>
          </a:ln>
        </p:spPr>
        <p:txBody>
          <a:bodyPr>
            <a:spAutoFit/>
          </a:bodyPr>
          <a:p>
            <a:pPr algn="just" eaLnBrk="1" hangingPunct="1"/>
            <a:r>
              <a:rPr lang="zh-CN" altLang="en-US" dirty="0">
                <a:solidFill>
                  <a:schemeClr val="hlink"/>
                </a:solidFill>
                <a:latin typeface="方正舒体" panose="02010601030101010101" pitchFamily="2" charset="-122"/>
                <a:ea typeface="楷体_GB2312" charset="-122"/>
              </a:rPr>
              <a:t>综合运算举例</a:t>
            </a:r>
            <a:r>
              <a:rPr lang="en-US" altLang="zh-CN">
                <a:solidFill>
                  <a:schemeClr val="hlink"/>
                </a:solidFill>
                <a:latin typeface="楷体" panose="02010609060101010101" pitchFamily="49" charset="-122"/>
                <a:ea typeface="楷体" panose="02010609060101010101" pitchFamily="49" charset="-122"/>
              </a:rPr>
              <a:t>2</a:t>
            </a:r>
            <a:r>
              <a:rPr lang="en-US" altLang="zh-CN">
                <a:solidFill>
                  <a:schemeClr val="hlink"/>
                </a:solidFill>
                <a:latin typeface="方正舒体" panose="02010601030101010101" pitchFamily="2" charset="-122"/>
                <a:ea typeface="楷体_GB2312" charset="-122"/>
              </a:rPr>
              <a:t>:</a:t>
            </a:r>
            <a:endParaRPr lang="en-US" altLang="zh-CN">
              <a:solidFill>
                <a:schemeClr val="hlink"/>
              </a:solidFill>
              <a:latin typeface="Times New Roman" panose="02020603050405020304" charset="0"/>
              <a:ea typeface="楷体_GB2312" charset="-122"/>
            </a:endParaRPr>
          </a:p>
        </p:txBody>
      </p:sp>
      <p:graphicFrame>
        <p:nvGraphicFramePr>
          <p:cNvPr id="258057" name="对象 429069"/>
          <p:cNvGraphicFramePr/>
          <p:nvPr/>
        </p:nvGraphicFramePr>
        <p:xfrm>
          <a:off x="1908175" y="981075"/>
          <a:ext cx="3925888" cy="1189038"/>
        </p:xfrm>
        <a:graphic>
          <a:graphicData uri="http://schemas.openxmlformats.org/presentationml/2006/ole">
            <mc:AlternateContent xmlns:mc="http://schemas.openxmlformats.org/markup-compatibility/2006">
              <mc:Choice xmlns:v="urn:schemas-microsoft-com:vml" Requires="v">
                <p:oleObj spid="_x0000_s3119" name="" r:id="rId1" imgW="1295400" imgH="419100" progId="Equation.DSMT4">
                  <p:embed/>
                </p:oleObj>
              </mc:Choice>
              <mc:Fallback>
                <p:oleObj name="" r:id="rId1" imgW="1295400" imgH="419100" progId="Equation.DSMT4">
                  <p:embed/>
                  <p:pic>
                    <p:nvPicPr>
                      <p:cNvPr id="0" name="图片 3118"/>
                      <p:cNvPicPr/>
                      <p:nvPr/>
                    </p:nvPicPr>
                    <p:blipFill>
                      <a:blip r:embed="rId2"/>
                      <a:stretch>
                        <a:fillRect/>
                      </a:stretch>
                    </p:blipFill>
                    <p:spPr>
                      <a:xfrm>
                        <a:off x="1908175" y="981075"/>
                        <a:ext cx="3925888" cy="1189038"/>
                      </a:xfrm>
                      <a:prstGeom prst="rect">
                        <a:avLst/>
                      </a:prstGeom>
                      <a:noFill/>
                      <a:ln w="38100">
                        <a:noFill/>
                        <a:miter/>
                      </a:ln>
                    </p:spPr>
                  </p:pic>
                </p:oleObj>
              </mc:Fallback>
            </mc:AlternateContent>
          </a:graphicData>
        </a:graphic>
      </p:graphicFrame>
      <p:graphicFrame>
        <p:nvGraphicFramePr>
          <p:cNvPr id="258058" name="对象 429069"/>
          <p:cNvGraphicFramePr/>
          <p:nvPr/>
        </p:nvGraphicFramePr>
        <p:xfrm>
          <a:off x="1692275" y="2781300"/>
          <a:ext cx="3695700" cy="1117600"/>
        </p:xfrm>
        <a:graphic>
          <a:graphicData uri="http://schemas.openxmlformats.org/presentationml/2006/ole">
            <mc:AlternateContent xmlns:mc="http://schemas.openxmlformats.org/markup-compatibility/2006">
              <mc:Choice xmlns:v="urn:schemas-microsoft-com:vml" Requires="v">
                <p:oleObj spid="_x0000_s3113" name="" r:id="rId3" imgW="1218565" imgH="393700" progId="Equation.DSMT4">
                  <p:embed/>
                </p:oleObj>
              </mc:Choice>
              <mc:Fallback>
                <p:oleObj name="" r:id="rId3" imgW="1218565" imgH="393700" progId="Equation.DSMT4">
                  <p:embed/>
                  <p:pic>
                    <p:nvPicPr>
                      <p:cNvPr id="0" name="图片 3112"/>
                      <p:cNvPicPr/>
                      <p:nvPr/>
                    </p:nvPicPr>
                    <p:blipFill>
                      <a:blip r:embed="rId4"/>
                      <a:stretch>
                        <a:fillRect/>
                      </a:stretch>
                    </p:blipFill>
                    <p:spPr>
                      <a:xfrm>
                        <a:off x="1692275" y="2781300"/>
                        <a:ext cx="3695700" cy="1117600"/>
                      </a:xfrm>
                      <a:prstGeom prst="rect">
                        <a:avLst/>
                      </a:prstGeom>
                      <a:noFill/>
                      <a:ln w="38100">
                        <a:noFill/>
                        <a:miter/>
                      </a:ln>
                    </p:spPr>
                  </p:pic>
                </p:oleObj>
              </mc:Fallback>
            </mc:AlternateContent>
          </a:graphicData>
        </a:graphic>
      </p:graphicFrame>
      <p:graphicFrame>
        <p:nvGraphicFramePr>
          <p:cNvPr id="258059" name="对象 429069"/>
          <p:cNvGraphicFramePr/>
          <p:nvPr/>
        </p:nvGraphicFramePr>
        <p:xfrm>
          <a:off x="1763713" y="4221163"/>
          <a:ext cx="2540000" cy="576262"/>
        </p:xfrm>
        <a:graphic>
          <a:graphicData uri="http://schemas.openxmlformats.org/presentationml/2006/ole">
            <mc:AlternateContent xmlns:mc="http://schemas.openxmlformats.org/markup-compatibility/2006">
              <mc:Choice xmlns:v="urn:schemas-microsoft-com:vml" Requires="v">
                <p:oleObj spid="_x0000_s3118" name="" r:id="rId5" imgW="837565" imgH="203200" progId="Equation.DSMT4">
                  <p:embed/>
                </p:oleObj>
              </mc:Choice>
              <mc:Fallback>
                <p:oleObj name="" r:id="rId5" imgW="837565" imgH="203200" progId="Equation.DSMT4">
                  <p:embed/>
                  <p:pic>
                    <p:nvPicPr>
                      <p:cNvPr id="0" name="图片 3117"/>
                      <p:cNvPicPr/>
                      <p:nvPr/>
                    </p:nvPicPr>
                    <p:blipFill>
                      <a:blip r:embed="rId6"/>
                      <a:stretch>
                        <a:fillRect/>
                      </a:stretch>
                    </p:blipFill>
                    <p:spPr>
                      <a:xfrm>
                        <a:off x="1763713" y="4221163"/>
                        <a:ext cx="2540000" cy="576262"/>
                      </a:xfrm>
                      <a:prstGeom prst="rect">
                        <a:avLst/>
                      </a:prstGeom>
                      <a:noFill/>
                      <a:ln w="38100">
                        <a:noFill/>
                        <a:miter/>
                      </a:ln>
                    </p:spPr>
                  </p:pic>
                </p:oleObj>
              </mc:Fallback>
            </mc:AlternateContent>
          </a:graphicData>
        </a:graphic>
      </p:graphicFrame>
      <p:graphicFrame>
        <p:nvGraphicFramePr>
          <p:cNvPr id="258060" name="对象 429069"/>
          <p:cNvGraphicFramePr/>
          <p:nvPr/>
        </p:nvGraphicFramePr>
        <p:xfrm>
          <a:off x="1763713" y="5229225"/>
          <a:ext cx="1654175" cy="576263"/>
        </p:xfrm>
        <a:graphic>
          <a:graphicData uri="http://schemas.openxmlformats.org/presentationml/2006/ole">
            <mc:AlternateContent xmlns:mc="http://schemas.openxmlformats.org/markup-compatibility/2006">
              <mc:Choice xmlns:v="urn:schemas-microsoft-com:vml" Requires="v">
                <p:oleObj spid="_x0000_s3116" name="" r:id="rId7" imgW="545465" imgH="203200" progId="Equation.DSMT4">
                  <p:embed/>
                </p:oleObj>
              </mc:Choice>
              <mc:Fallback>
                <p:oleObj name="" r:id="rId7" imgW="545465" imgH="203200" progId="Equation.DSMT4">
                  <p:embed/>
                  <p:pic>
                    <p:nvPicPr>
                      <p:cNvPr id="0" name="图片 3115"/>
                      <p:cNvPicPr/>
                      <p:nvPr/>
                    </p:nvPicPr>
                    <p:blipFill>
                      <a:blip r:embed="rId8"/>
                      <a:stretch>
                        <a:fillRect/>
                      </a:stretch>
                    </p:blipFill>
                    <p:spPr>
                      <a:xfrm>
                        <a:off x="1763713" y="5229225"/>
                        <a:ext cx="1654175" cy="576263"/>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8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80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80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80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80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5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4629" name="矩形 403466"/>
          <p:cNvSpPr/>
          <p:nvPr/>
        </p:nvSpPr>
        <p:spPr>
          <a:xfrm>
            <a:off x="1149350" y="1878013"/>
            <a:ext cx="7683500" cy="1311275"/>
          </a:xfrm>
          <a:prstGeom prst="rect">
            <a:avLst/>
          </a:prstGeom>
          <a:noFill/>
          <a:ln w="9525">
            <a:noFill/>
          </a:ln>
        </p:spPr>
        <p:txBody>
          <a:bodyPr wrap="none" tIns="46800" bIns="46800" anchor="ctr" anchorCtr="0">
            <a:spAutoFit/>
          </a:bodyPr>
          <a:p>
            <a:pPr>
              <a:spcBef>
                <a:spcPct val="50000"/>
              </a:spcBef>
            </a:pPr>
            <a:r>
              <a:rPr lang="zh-CN" altLang="en-US" dirty="0">
                <a:latin typeface="Times New Roman" panose="02020603050405020304" charset="0"/>
                <a:ea typeface="黑体" panose="02010609060101010101" pitchFamily="49" charset="-122"/>
              </a:rPr>
              <a:t>口诀：</a:t>
            </a:r>
            <a:r>
              <a:rPr lang="zh-CN" altLang="en-US" dirty="0">
                <a:solidFill>
                  <a:srgbClr val="000099"/>
                </a:solidFill>
                <a:latin typeface="Times New Roman" panose="02020603050405020304" charset="0"/>
                <a:ea typeface="黑体" panose="02010609060101010101" pitchFamily="49" charset="-122"/>
              </a:rPr>
              <a:t> </a:t>
            </a:r>
            <a:r>
              <a:rPr lang="en-US" altLang="zh-CN">
                <a:solidFill>
                  <a:srgbClr val="0000CC"/>
                </a:solidFill>
                <a:latin typeface="黑体" panose="02010609060101010101" pitchFamily="49" charset="-122"/>
                <a:ea typeface="黑体" panose="02010609060101010101" pitchFamily="49" charset="-122"/>
              </a:rPr>
              <a:t>4</a:t>
            </a:r>
            <a:r>
              <a:rPr lang="zh-CN" altLang="en-US" dirty="0">
                <a:solidFill>
                  <a:srgbClr val="0000CC"/>
                </a:solidFill>
                <a:latin typeface="黑体" panose="02010609060101010101" pitchFamily="49" charset="-122"/>
                <a:ea typeface="黑体" panose="02010609060101010101" pitchFamily="49" charset="-122"/>
              </a:rPr>
              <a:t>舍</a:t>
            </a:r>
            <a:r>
              <a:rPr lang="en-US" altLang="zh-CN">
                <a:solidFill>
                  <a:srgbClr val="0000CC"/>
                </a:solidFill>
                <a:latin typeface="黑体" panose="02010609060101010101" pitchFamily="49" charset="-122"/>
                <a:ea typeface="黑体" panose="02010609060101010101" pitchFamily="49" charset="-122"/>
              </a:rPr>
              <a:t>6</a:t>
            </a:r>
            <a:r>
              <a:rPr lang="zh-CN" altLang="en-US" dirty="0">
                <a:solidFill>
                  <a:srgbClr val="0000CC"/>
                </a:solidFill>
                <a:latin typeface="黑体" panose="02010609060101010101" pitchFamily="49" charset="-122"/>
                <a:ea typeface="黑体" panose="02010609060101010101" pitchFamily="49" charset="-122"/>
              </a:rPr>
              <a:t>入</a:t>
            </a:r>
            <a:r>
              <a:rPr lang="en-US" altLang="zh-CN">
                <a:solidFill>
                  <a:srgbClr val="0000CC"/>
                </a:solidFill>
                <a:latin typeface="黑体" panose="02010609060101010101" pitchFamily="49" charset="-122"/>
                <a:ea typeface="黑体" panose="02010609060101010101" pitchFamily="49" charset="-122"/>
              </a:rPr>
              <a:t>5</a:t>
            </a:r>
            <a:r>
              <a:rPr lang="zh-CN" altLang="en-US" dirty="0">
                <a:solidFill>
                  <a:srgbClr val="0000CC"/>
                </a:solidFill>
                <a:latin typeface="黑体" panose="02010609060101010101" pitchFamily="49" charset="-122"/>
                <a:ea typeface="黑体" panose="02010609060101010101" pitchFamily="49" charset="-122"/>
              </a:rPr>
              <a:t>看右，</a:t>
            </a:r>
            <a:r>
              <a:rPr lang="en-US" altLang="zh-CN">
                <a:solidFill>
                  <a:srgbClr val="0000CC"/>
                </a:solidFill>
                <a:latin typeface="黑体" panose="02010609060101010101" pitchFamily="49" charset="-122"/>
                <a:ea typeface="黑体" panose="02010609060101010101" pitchFamily="49" charset="-122"/>
              </a:rPr>
              <a:t>5</a:t>
            </a:r>
            <a:r>
              <a:rPr lang="zh-CN" altLang="en-US" dirty="0">
                <a:solidFill>
                  <a:srgbClr val="0000CC"/>
                </a:solidFill>
                <a:latin typeface="黑体" panose="02010609060101010101" pitchFamily="49" charset="-122"/>
                <a:ea typeface="黑体" panose="02010609060101010101" pitchFamily="49" charset="-122"/>
              </a:rPr>
              <a:t>后非零进上去，</a:t>
            </a:r>
            <a:endParaRPr lang="zh-CN" altLang="en-US" dirty="0">
              <a:solidFill>
                <a:srgbClr val="0000CC"/>
              </a:solidFill>
              <a:latin typeface="黑体" panose="02010609060101010101" pitchFamily="49" charset="-122"/>
              <a:ea typeface="黑体" panose="02010609060101010101" pitchFamily="49" charset="-122"/>
            </a:endParaRPr>
          </a:p>
          <a:p>
            <a:pPr lvl="1">
              <a:spcBef>
                <a:spcPct val="50000"/>
              </a:spcBef>
            </a:pPr>
            <a:r>
              <a:rPr lang="zh-CN" altLang="en-US" dirty="0">
                <a:solidFill>
                  <a:srgbClr val="0000CC"/>
                </a:solidFill>
                <a:latin typeface="黑体" panose="02010609060101010101" pitchFamily="49" charset="-122"/>
                <a:ea typeface="黑体" panose="02010609060101010101" pitchFamily="49" charset="-122"/>
              </a:rPr>
              <a:t>    尾数为</a:t>
            </a:r>
            <a:r>
              <a:rPr lang="en-US" altLang="zh-CN">
                <a:solidFill>
                  <a:srgbClr val="0000CC"/>
                </a:solidFill>
                <a:latin typeface="黑体" panose="02010609060101010101" pitchFamily="49" charset="-122"/>
                <a:ea typeface="黑体" panose="02010609060101010101" pitchFamily="49" charset="-122"/>
              </a:rPr>
              <a:t>0</a:t>
            </a:r>
            <a:r>
              <a:rPr lang="zh-CN" altLang="en-US" dirty="0">
                <a:solidFill>
                  <a:srgbClr val="0000CC"/>
                </a:solidFill>
                <a:latin typeface="黑体" panose="02010609060101010101" pitchFamily="49" charset="-122"/>
                <a:ea typeface="黑体" panose="02010609060101010101" pitchFamily="49" charset="-122"/>
              </a:rPr>
              <a:t>向左看，左数奇进偶舍弃</a:t>
            </a:r>
            <a:r>
              <a:rPr lang="en-US" altLang="zh-CN">
                <a:solidFill>
                  <a:srgbClr val="0000CC"/>
                </a:solidFill>
                <a:latin typeface="楷体" panose="02010609060101010101" pitchFamily="49" charset="-122"/>
                <a:ea typeface="楷体" panose="02010609060101010101" pitchFamily="49" charset="-122"/>
              </a:rPr>
              <a:t>.</a:t>
            </a:r>
            <a:r>
              <a:rPr lang="en-US" altLang="zh-CN">
                <a:latin typeface="Times New Roman" panose="02020603050405020304" charset="0"/>
                <a:ea typeface="宋体" panose="02010600030101010101" pitchFamily="2" charset="-122"/>
              </a:rPr>
              <a:t> </a:t>
            </a:r>
            <a:endParaRPr lang="en-US" altLang="zh-CN">
              <a:latin typeface="Times New Roman" panose="02020603050405020304" charset="0"/>
              <a:ea typeface="宋体" panose="02010600030101010101" pitchFamily="2" charset="-122"/>
            </a:endParaRPr>
          </a:p>
        </p:txBody>
      </p:sp>
      <p:sp>
        <p:nvSpPr>
          <p:cNvPr id="154630" name="文本框 403467"/>
          <p:cNvSpPr txBox="1"/>
          <p:nvPr/>
        </p:nvSpPr>
        <p:spPr>
          <a:xfrm>
            <a:off x="684213" y="3384550"/>
            <a:ext cx="8459787" cy="1260475"/>
          </a:xfrm>
          <a:prstGeom prst="rect">
            <a:avLst/>
          </a:prstGeom>
          <a:noFill/>
          <a:ln w="9525">
            <a:noFill/>
          </a:ln>
        </p:spPr>
        <p:txBody>
          <a:bodyPr tIns="46800" bIns="46800">
            <a:spAutoFit/>
          </a:bodyPr>
          <a:p>
            <a:pPr>
              <a:lnSpc>
                <a:spcPct val="120000"/>
              </a:lnSpc>
              <a:spcBef>
                <a:spcPct val="50000"/>
              </a:spcBef>
            </a:pPr>
            <a:r>
              <a:rPr lang="zh-CN" altLang="en-US" dirty="0">
                <a:solidFill>
                  <a:schemeClr val="hlink"/>
                </a:solidFill>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在习惯的</a:t>
            </a:r>
            <a:r>
              <a:rPr lang="en-US" altLang="zh-CN">
                <a:latin typeface="楷体" panose="02010609060101010101" pitchFamily="49" charset="-122"/>
                <a:ea typeface="楷体" panose="02010609060101010101" pitchFamily="49" charset="-122"/>
              </a:rPr>
              <a:t>4</a:t>
            </a:r>
            <a:r>
              <a:rPr lang="zh-CN" altLang="en-US" dirty="0">
                <a:latin typeface="楷体" panose="02010609060101010101" pitchFamily="49" charset="-122"/>
                <a:ea typeface="楷体" panose="02010609060101010101" pitchFamily="49" charset="-122"/>
              </a:rPr>
              <a:t>舍</a:t>
            </a:r>
            <a:r>
              <a:rPr lang="en-US" altLang="zh-CN">
                <a:latin typeface="楷体" panose="02010609060101010101" pitchFamily="49" charset="-122"/>
                <a:ea typeface="楷体" panose="02010609060101010101" pitchFamily="49" charset="-122"/>
              </a:rPr>
              <a:t>5</a:t>
            </a:r>
            <a:r>
              <a:rPr lang="zh-CN" altLang="en-US" dirty="0">
                <a:latin typeface="楷体" panose="02010609060101010101" pitchFamily="49" charset="-122"/>
                <a:ea typeface="楷体" panose="02010609060101010101" pitchFamily="49" charset="-122"/>
              </a:rPr>
              <a:t>入方法中，</a:t>
            </a:r>
            <a:r>
              <a:rPr lang="en-US" altLang="zh-CN">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到</a:t>
            </a:r>
            <a:r>
              <a:rPr lang="en-US" altLang="zh-CN">
                <a:latin typeface="楷体" panose="02010609060101010101" pitchFamily="49" charset="-122"/>
                <a:ea typeface="楷体" panose="02010609060101010101" pitchFamily="49" charset="-122"/>
              </a:rPr>
              <a:t>9</a:t>
            </a:r>
            <a:r>
              <a:rPr lang="zh-CN" altLang="en-US" dirty="0">
                <a:latin typeface="楷体" panose="02010609060101010101" pitchFamily="49" charset="-122"/>
                <a:ea typeface="楷体" panose="02010609060101010101" pitchFamily="49" charset="-122"/>
              </a:rPr>
              <a:t>的</a:t>
            </a:r>
            <a:r>
              <a:rPr lang="en-US" altLang="zh-CN">
                <a:latin typeface="楷体" panose="02010609060101010101" pitchFamily="49" charset="-122"/>
                <a:ea typeface="楷体" panose="02010609060101010101" pitchFamily="49" charset="-122"/>
              </a:rPr>
              <a:t>9</a:t>
            </a:r>
            <a:r>
              <a:rPr lang="zh-CN" altLang="en-US" dirty="0">
                <a:latin typeface="楷体" panose="02010609060101010101" pitchFamily="49" charset="-122"/>
                <a:ea typeface="楷体" panose="02010609060101010101" pitchFamily="49" charset="-122"/>
              </a:rPr>
              <a:t>个数字中，导致入的机会总是大于舍的机会</a:t>
            </a:r>
            <a:r>
              <a:rPr lang="en-US" altLang="zh-CN">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p:txBody>
      </p:sp>
      <p:sp>
        <p:nvSpPr>
          <p:cNvPr id="154632" name="矩形 154631"/>
          <p:cNvSpPr/>
          <p:nvPr/>
        </p:nvSpPr>
        <p:spPr>
          <a:xfrm>
            <a:off x="828675" y="287338"/>
            <a:ext cx="7129463" cy="579437"/>
          </a:xfrm>
          <a:prstGeom prst="rect">
            <a:avLst/>
          </a:prstGeom>
          <a:noFill/>
          <a:ln w="9525">
            <a:noFill/>
          </a:ln>
        </p:spPr>
        <p:txBody>
          <a:bodyPr>
            <a:spAutoFit/>
          </a:bodyPr>
          <a:p>
            <a:r>
              <a:rPr lang="en-US" altLang="zh-CN">
                <a:latin typeface="楷体" panose="02010609060101010101" pitchFamily="49" charset="-122"/>
                <a:ea typeface="楷体" panose="02010609060101010101" pitchFamily="49" charset="-122"/>
              </a:rPr>
              <a:t>5.</a:t>
            </a:r>
            <a:r>
              <a:rPr lang="zh-CN" altLang="en-US" dirty="0">
                <a:latin typeface="楷体" panose="02010609060101010101" pitchFamily="49" charset="-122"/>
                <a:ea typeface="楷体" panose="02010609060101010101" pitchFamily="49" charset="-122"/>
              </a:rPr>
              <a:t>有效数字尾数的舍入规则</a:t>
            </a:r>
            <a:endParaRPr lang="zh-CN" altLang="en-US" dirty="0">
              <a:latin typeface="楷体" panose="02010609060101010101" pitchFamily="49" charset="-122"/>
              <a:ea typeface="楷体" panose="02010609060101010101" pitchFamily="49" charset="-122"/>
            </a:endParaRPr>
          </a:p>
        </p:txBody>
      </p:sp>
      <p:sp>
        <p:nvSpPr>
          <p:cNvPr id="154633" name="矩形 403466"/>
          <p:cNvSpPr/>
          <p:nvPr/>
        </p:nvSpPr>
        <p:spPr>
          <a:xfrm>
            <a:off x="755650" y="1130300"/>
            <a:ext cx="6696075" cy="579438"/>
          </a:xfrm>
          <a:prstGeom prst="rect">
            <a:avLst/>
          </a:prstGeom>
          <a:noFill/>
          <a:ln w="9525">
            <a:noFill/>
          </a:ln>
        </p:spPr>
        <p:txBody>
          <a:bodyPr tIns="46800" bIns="46800" anchor="ctr" anchorCtr="0">
            <a:spAutoFit/>
          </a:bodyPr>
          <a:p>
            <a:pPr>
              <a:spcBef>
                <a:spcPct val="50000"/>
              </a:spcBef>
            </a:pPr>
            <a:r>
              <a:rPr lang="zh-CN" altLang="en-US" dirty="0">
                <a:latin typeface="Arial" panose="020B0604020202020204" pitchFamily="34" charset="0"/>
                <a:ea typeface="楷体_GB2312" charset="-122"/>
              </a:rPr>
              <a:t>①舍入</a:t>
            </a:r>
            <a:r>
              <a:rPr lang="zh-CN" altLang="en-US" dirty="0">
                <a:latin typeface="Times New Roman" panose="02020603050405020304" charset="0"/>
                <a:ea typeface="黑体" panose="02010609060101010101" pitchFamily="49" charset="-122"/>
              </a:rPr>
              <a:t>原则：</a:t>
            </a:r>
            <a:r>
              <a:rPr lang="zh-CN" altLang="en-US" dirty="0">
                <a:solidFill>
                  <a:srgbClr val="000099"/>
                </a:solidFill>
                <a:latin typeface="Times New Roman" panose="02020603050405020304" charset="0"/>
                <a:ea typeface="黑体" panose="02010609060101010101" pitchFamily="49" charset="-122"/>
              </a:rPr>
              <a:t> </a:t>
            </a:r>
            <a:r>
              <a:rPr lang="zh-CN" altLang="en-US" dirty="0">
                <a:solidFill>
                  <a:schemeClr val="hlink"/>
                </a:solidFill>
                <a:latin typeface="黑体" panose="02010609060101010101" pitchFamily="49" charset="-122"/>
                <a:ea typeface="黑体" panose="02010609060101010101" pitchFamily="49" charset="-122"/>
              </a:rPr>
              <a:t>四舍六入五凑偶</a:t>
            </a:r>
            <a:r>
              <a:rPr lang="en-US" altLang="zh-CN">
                <a:solidFill>
                  <a:schemeClr val="hlink"/>
                </a:solidFill>
                <a:latin typeface="楷体" panose="02010609060101010101" pitchFamily="49" charset="-122"/>
                <a:ea typeface="楷体" panose="02010609060101010101" pitchFamily="49" charset="-122"/>
              </a:rPr>
              <a:t>.</a:t>
            </a:r>
            <a:endParaRPr lang="en-US" altLang="zh-CN">
              <a:solidFill>
                <a:schemeClr val="hlink"/>
              </a:solidFill>
              <a:latin typeface="楷体" panose="02010609060101010101" pitchFamily="49" charset="-122"/>
              <a:ea typeface="楷体" panose="02010609060101010101" pitchFamily="49" charset="-122"/>
            </a:endParaRPr>
          </a:p>
        </p:txBody>
      </p:sp>
      <p:sp>
        <p:nvSpPr>
          <p:cNvPr id="154634" name="文本框 403467"/>
          <p:cNvSpPr txBox="1"/>
          <p:nvPr/>
        </p:nvSpPr>
        <p:spPr>
          <a:xfrm>
            <a:off x="611188" y="4724400"/>
            <a:ext cx="8280400" cy="1260475"/>
          </a:xfrm>
          <a:prstGeom prst="rect">
            <a:avLst/>
          </a:prstGeom>
          <a:noFill/>
          <a:ln w="9525">
            <a:noFill/>
          </a:ln>
        </p:spPr>
        <p:txBody>
          <a:bodyPr tIns="46800" bIns="46800">
            <a:spAutoFit/>
          </a:bodyPr>
          <a:p>
            <a:pPr>
              <a:lnSpc>
                <a:spcPct val="120000"/>
              </a:lnSpc>
              <a:spcBef>
                <a:spcPct val="50000"/>
              </a:spcBef>
            </a:pPr>
            <a:r>
              <a:rPr lang="zh-CN" altLang="en-US" dirty="0">
                <a:solidFill>
                  <a:schemeClr val="hlink"/>
                </a:solidFill>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在此原则下，舍与入的机会均等，这种保留方法的误差总合是最小的</a:t>
            </a:r>
            <a:r>
              <a:rPr lang="en-US" altLang="zh-CN">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46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46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46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46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46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29" grpId="0"/>
      <p:bldP spid="154630" grpId="0"/>
      <p:bldP spid="154632" grpId="0"/>
      <p:bldP spid="154633" grpId="0"/>
      <p:bldP spid="15463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5656" name="矩形 155655"/>
          <p:cNvSpPr/>
          <p:nvPr/>
        </p:nvSpPr>
        <p:spPr>
          <a:xfrm>
            <a:off x="468313" y="712788"/>
            <a:ext cx="8675687" cy="5453062"/>
          </a:xfrm>
          <a:prstGeom prst="rect">
            <a:avLst/>
          </a:prstGeom>
          <a:noFill/>
          <a:ln w="9525">
            <a:noFill/>
          </a:ln>
        </p:spPr>
        <p:txBody>
          <a:bodyPr>
            <a:spAutoFit/>
          </a:bodyPr>
          <a:p>
            <a:pPr lvl="1"/>
            <a:r>
              <a:rPr lang="zh-CN" altLang="en-US" dirty="0">
                <a:solidFill>
                  <a:srgbClr val="0000CC"/>
                </a:solidFill>
                <a:latin typeface="楷体" panose="02010609060101010101" pitchFamily="49" charset="-122"/>
                <a:ea typeface="楷体" panose="02010609060101010101" pitchFamily="49" charset="-122"/>
              </a:rPr>
              <a:t>例：</a:t>
            </a:r>
            <a:r>
              <a:rPr lang="zh-CN" altLang="en-US" dirty="0">
                <a:latin typeface="楷体" panose="02010609060101010101" pitchFamily="49" charset="-122"/>
                <a:ea typeface="楷体" panose="02010609060101010101" pitchFamily="49" charset="-122"/>
              </a:rPr>
              <a:t>将下列数字全部修约为四位有效数字</a:t>
            </a:r>
            <a:endParaRPr lang="zh-CN" altLang="en-US" dirty="0">
              <a:latin typeface="楷体" panose="02010609060101010101" pitchFamily="49" charset="-122"/>
              <a:ea typeface="楷体" panose="02010609060101010101" pitchFamily="49" charset="-122"/>
            </a:endParaRPr>
          </a:p>
          <a:p>
            <a:pPr lvl="1"/>
            <a:r>
              <a:rPr lang="zh-CN" altLang="en-US" dirty="0">
                <a:latin typeface="楷体" panose="02010609060101010101" pitchFamily="49" charset="-122"/>
                <a:ea typeface="楷体" panose="02010609060101010101" pitchFamily="49" charset="-122"/>
              </a:rPr>
              <a:t> </a:t>
            </a:r>
            <a:endParaRPr lang="zh-CN" altLang="en-US" dirty="0">
              <a:latin typeface="楷体" panose="02010609060101010101" pitchFamily="49" charset="-122"/>
              <a:ea typeface="楷体" panose="02010609060101010101" pitchFamily="49" charset="-122"/>
            </a:endParaRPr>
          </a:p>
          <a:p>
            <a:pPr lvl="1"/>
            <a:r>
              <a:rPr lang="en-US" altLang="zh-CN">
                <a:solidFill>
                  <a:srgbClr val="0000CC"/>
                </a:solidFill>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尾数</a:t>
            </a:r>
            <a:r>
              <a:rPr lang="en-US" altLang="zh-CN">
                <a:latin typeface="楷体" panose="02010609060101010101" pitchFamily="49" charset="-122"/>
                <a:ea typeface="楷体" panose="02010609060101010101" pitchFamily="49" charset="-122"/>
              </a:rPr>
              <a:t>≤</a:t>
            </a:r>
            <a:r>
              <a:rPr lang="en-US" altLang="zh-CN">
                <a:solidFill>
                  <a:srgbClr val="FF0000"/>
                </a:solidFill>
                <a:latin typeface="楷体" panose="02010609060101010101" pitchFamily="49" charset="-122"/>
                <a:ea typeface="楷体" panose="02010609060101010101" pitchFamily="49" charset="-122"/>
              </a:rPr>
              <a:t>4</a:t>
            </a:r>
            <a:r>
              <a:rPr lang="zh-CN" altLang="en-US" dirty="0">
                <a:latin typeface="楷体" panose="02010609060101010101" pitchFamily="49" charset="-122"/>
                <a:ea typeface="楷体" panose="02010609060101010101" pitchFamily="49" charset="-122"/>
              </a:rPr>
              <a:t>，</a:t>
            </a:r>
            <a:r>
              <a:rPr lang="en-US" altLang="zh-CN">
                <a:latin typeface="楷体" panose="02010609060101010101" pitchFamily="49" charset="-122"/>
                <a:ea typeface="楷体" panose="02010609060101010101" pitchFamily="49" charset="-122"/>
              </a:rPr>
              <a:t>1.118</a:t>
            </a:r>
            <a:r>
              <a:rPr lang="en-US" altLang="zh-CN">
                <a:solidFill>
                  <a:srgbClr val="FF0000"/>
                </a:solidFill>
                <a:latin typeface="楷体" panose="02010609060101010101" pitchFamily="49" charset="-122"/>
                <a:ea typeface="楷体" panose="02010609060101010101" pitchFamily="49" charset="-122"/>
              </a:rPr>
              <a:t>40000</a:t>
            </a:r>
            <a:r>
              <a:rPr lang="en-US" altLang="zh-CN">
                <a:latin typeface="楷体" panose="02010609060101010101" pitchFamily="49" charset="-122"/>
                <a:ea typeface="楷体" panose="02010609060101010101" pitchFamily="49" charset="-122"/>
              </a:rPr>
              <a:t>→1.11</a:t>
            </a:r>
            <a:r>
              <a:rPr lang="en-US" altLang="zh-CN">
                <a:solidFill>
                  <a:srgbClr val="FF0000"/>
                </a:solidFill>
                <a:latin typeface="楷体" panose="02010609060101010101" pitchFamily="49" charset="-122"/>
                <a:ea typeface="楷体" panose="02010609060101010101" pitchFamily="49" charset="-122"/>
              </a:rPr>
              <a:t>8</a:t>
            </a:r>
            <a:endParaRPr lang="en-US" altLang="zh-CN">
              <a:solidFill>
                <a:srgbClr val="FF0000"/>
              </a:solidFill>
              <a:latin typeface="楷体" panose="02010609060101010101" pitchFamily="49" charset="-122"/>
              <a:ea typeface="楷体" panose="02010609060101010101" pitchFamily="49" charset="-122"/>
            </a:endParaRPr>
          </a:p>
          <a:p>
            <a:pPr lvl="1"/>
            <a:r>
              <a:rPr lang="en-US" altLang="zh-CN">
                <a:solidFill>
                  <a:srgbClr val="0000CC"/>
                </a:solidFill>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尾数</a:t>
            </a:r>
            <a:r>
              <a:rPr lang="en-US" altLang="zh-CN">
                <a:latin typeface="楷体" panose="02010609060101010101" pitchFamily="49" charset="-122"/>
                <a:ea typeface="楷体" panose="02010609060101010101" pitchFamily="49" charset="-122"/>
              </a:rPr>
              <a:t>≥</a:t>
            </a:r>
            <a:r>
              <a:rPr lang="en-US" altLang="zh-CN">
                <a:solidFill>
                  <a:srgbClr val="FF0000"/>
                </a:solidFill>
                <a:latin typeface="楷体" panose="02010609060101010101" pitchFamily="49" charset="-122"/>
                <a:ea typeface="楷体" panose="02010609060101010101" pitchFamily="49" charset="-122"/>
              </a:rPr>
              <a:t>6</a:t>
            </a:r>
            <a:r>
              <a:rPr lang="zh-CN" altLang="en-US" dirty="0">
                <a:latin typeface="楷体" panose="02010609060101010101" pitchFamily="49" charset="-122"/>
                <a:ea typeface="楷体" panose="02010609060101010101" pitchFamily="49" charset="-122"/>
              </a:rPr>
              <a:t>，</a:t>
            </a:r>
            <a:r>
              <a:rPr lang="en-US" altLang="zh-CN">
                <a:latin typeface="楷体" panose="02010609060101010101" pitchFamily="49" charset="-122"/>
                <a:ea typeface="楷体" panose="02010609060101010101" pitchFamily="49" charset="-122"/>
              </a:rPr>
              <a:t>1.118</a:t>
            </a:r>
            <a:r>
              <a:rPr lang="en-US" altLang="zh-CN">
                <a:solidFill>
                  <a:srgbClr val="FF0000"/>
                </a:solidFill>
                <a:latin typeface="楷体" panose="02010609060101010101" pitchFamily="49" charset="-122"/>
                <a:ea typeface="楷体" panose="02010609060101010101" pitchFamily="49" charset="-122"/>
              </a:rPr>
              <a:t>60000</a:t>
            </a:r>
            <a:r>
              <a:rPr lang="en-US" altLang="zh-CN">
                <a:latin typeface="楷体" panose="02010609060101010101" pitchFamily="49" charset="-122"/>
                <a:ea typeface="楷体" panose="02010609060101010101" pitchFamily="49" charset="-122"/>
              </a:rPr>
              <a:t>→1.11</a:t>
            </a:r>
            <a:r>
              <a:rPr lang="en-US" altLang="zh-CN">
                <a:solidFill>
                  <a:srgbClr val="FF0000"/>
                </a:solidFill>
                <a:latin typeface="楷体" panose="02010609060101010101" pitchFamily="49" charset="-122"/>
                <a:ea typeface="楷体" panose="02010609060101010101" pitchFamily="49" charset="-122"/>
              </a:rPr>
              <a:t>9</a:t>
            </a:r>
            <a:endParaRPr lang="en-US" altLang="zh-CN">
              <a:solidFill>
                <a:srgbClr val="FF0000"/>
              </a:solidFill>
              <a:latin typeface="楷体" panose="02010609060101010101" pitchFamily="49" charset="-122"/>
              <a:ea typeface="楷体" panose="02010609060101010101" pitchFamily="49" charset="-122"/>
            </a:endParaRPr>
          </a:p>
          <a:p>
            <a:pPr lvl="1"/>
            <a:r>
              <a:rPr lang="en-US" altLang="zh-CN">
                <a:solidFill>
                  <a:srgbClr val="0000CC"/>
                </a:solidFill>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尾数＝</a:t>
            </a:r>
            <a:r>
              <a:rPr lang="en-US" altLang="zh-CN">
                <a:solidFill>
                  <a:srgbClr val="FF0000"/>
                </a:solidFill>
                <a:latin typeface="楷体" panose="02010609060101010101" pitchFamily="49" charset="-122"/>
                <a:ea typeface="楷体" panose="02010609060101010101" pitchFamily="49" charset="-122"/>
              </a:rPr>
              <a:t>5</a:t>
            </a:r>
            <a:r>
              <a:rPr lang="zh-CN" altLang="en-US" dirty="0">
                <a:latin typeface="楷体" panose="02010609060101010101" pitchFamily="49" charset="-122"/>
                <a:ea typeface="楷体" panose="02010609060101010101" pitchFamily="49" charset="-122"/>
              </a:rPr>
              <a:t>，        </a:t>
            </a:r>
            <a:endParaRPr lang="zh-CN" altLang="en-US" dirty="0">
              <a:latin typeface="楷体" panose="02010609060101010101" pitchFamily="49" charset="-122"/>
              <a:ea typeface="楷体" panose="02010609060101010101" pitchFamily="49" charset="-122"/>
            </a:endParaRPr>
          </a:p>
          <a:p>
            <a:pPr lvl="1"/>
            <a:r>
              <a:rPr lang="zh-CN" altLang="en-US" dirty="0">
                <a:latin typeface="楷体" panose="02010609060101010101" pitchFamily="49" charset="-122"/>
                <a:ea typeface="楷体" panose="02010609060101010101" pitchFamily="49" charset="-122"/>
              </a:rPr>
              <a:t>     </a:t>
            </a:r>
            <a:r>
              <a:rPr lang="en-US" altLang="zh-CN">
                <a:solidFill>
                  <a:srgbClr val="0000CC"/>
                </a:solidFill>
                <a:latin typeface="楷体" panose="02010609060101010101" pitchFamily="49" charset="-122"/>
                <a:ea typeface="楷体" panose="02010609060101010101" pitchFamily="49" charset="-122"/>
              </a:rPr>
              <a:t>**</a:t>
            </a:r>
            <a:r>
              <a:rPr lang="en-US" altLang="zh-CN">
                <a:latin typeface="楷体" panose="02010609060101010101" pitchFamily="49" charset="-122"/>
                <a:ea typeface="楷体" panose="02010609060101010101" pitchFamily="49" charset="-122"/>
              </a:rPr>
              <a:t>5</a:t>
            </a:r>
            <a:r>
              <a:rPr lang="zh-CN" altLang="en-US" dirty="0">
                <a:latin typeface="楷体" panose="02010609060101010101" pitchFamily="49" charset="-122"/>
                <a:ea typeface="楷体" panose="02010609060101010101" pitchFamily="49" charset="-122"/>
              </a:rPr>
              <a:t>右面还有</a:t>
            </a:r>
            <a:r>
              <a:rPr lang="zh-CN" altLang="en-US" dirty="0">
                <a:solidFill>
                  <a:srgbClr val="FF0000"/>
                </a:solidFill>
                <a:latin typeface="楷体" panose="02010609060101010101" pitchFamily="49" charset="-122"/>
                <a:ea typeface="楷体" panose="02010609060101010101" pitchFamily="49" charset="-122"/>
              </a:rPr>
              <a:t>不为</a:t>
            </a:r>
            <a:r>
              <a:rPr lang="en-US" altLang="zh-CN">
                <a:solidFill>
                  <a:srgbClr val="FF0000"/>
                </a:solidFill>
                <a:latin typeface="楷体" panose="02010609060101010101" pitchFamily="49" charset="-122"/>
                <a:ea typeface="楷体" panose="02010609060101010101" pitchFamily="49" charset="-122"/>
              </a:rPr>
              <a:t>0</a:t>
            </a:r>
            <a:r>
              <a:rPr lang="zh-CN" altLang="en-US" dirty="0">
                <a:latin typeface="楷体" panose="02010609060101010101" pitchFamily="49" charset="-122"/>
                <a:ea typeface="楷体" panose="02010609060101010101" pitchFamily="49" charset="-122"/>
              </a:rPr>
              <a:t>的数</a:t>
            </a:r>
            <a:endParaRPr lang="zh-CN" altLang="en-US" dirty="0">
              <a:latin typeface="楷体" panose="02010609060101010101" pitchFamily="49" charset="-122"/>
              <a:ea typeface="楷体" panose="02010609060101010101" pitchFamily="49" charset="-122"/>
            </a:endParaRPr>
          </a:p>
          <a:p>
            <a:pPr lvl="1"/>
            <a:r>
              <a:rPr lang="zh-CN" altLang="en-US" dirty="0">
                <a:solidFill>
                  <a:srgbClr val="000099"/>
                </a:solidFill>
                <a:latin typeface="楷体" panose="02010609060101010101" pitchFamily="49" charset="-122"/>
                <a:ea typeface="楷体" panose="02010609060101010101" pitchFamily="49" charset="-122"/>
              </a:rPr>
              <a:t>		   </a:t>
            </a:r>
            <a:r>
              <a:rPr lang="en-US" altLang="zh-CN">
                <a:latin typeface="楷体" panose="02010609060101010101" pitchFamily="49" charset="-122"/>
                <a:ea typeface="楷体" panose="02010609060101010101" pitchFamily="49" charset="-122"/>
              </a:rPr>
              <a:t>1.118</a:t>
            </a:r>
            <a:r>
              <a:rPr lang="en-US" altLang="zh-CN">
                <a:solidFill>
                  <a:srgbClr val="FF0000"/>
                </a:solidFill>
                <a:latin typeface="楷体" panose="02010609060101010101" pitchFamily="49" charset="-122"/>
                <a:ea typeface="楷体" panose="02010609060101010101" pitchFamily="49" charset="-122"/>
              </a:rPr>
              <a:t>59999</a:t>
            </a:r>
            <a:r>
              <a:rPr lang="en-US" altLang="zh-CN">
                <a:latin typeface="楷体" panose="02010609060101010101" pitchFamily="49" charset="-122"/>
                <a:ea typeface="楷体" panose="02010609060101010101" pitchFamily="49" charset="-122"/>
              </a:rPr>
              <a:t>→1.11</a:t>
            </a:r>
            <a:r>
              <a:rPr lang="en-US" altLang="zh-CN">
                <a:solidFill>
                  <a:srgbClr val="FF0000"/>
                </a:solidFill>
                <a:latin typeface="楷体" panose="02010609060101010101" pitchFamily="49" charset="-122"/>
                <a:ea typeface="楷体" panose="02010609060101010101" pitchFamily="49" charset="-122"/>
              </a:rPr>
              <a:t>9</a:t>
            </a:r>
            <a:endParaRPr lang="en-US" altLang="zh-CN">
              <a:solidFill>
                <a:srgbClr val="FF0000"/>
              </a:solidFill>
              <a:latin typeface="楷体" panose="02010609060101010101" pitchFamily="49" charset="-122"/>
              <a:ea typeface="楷体" panose="02010609060101010101" pitchFamily="49" charset="-122"/>
            </a:endParaRPr>
          </a:p>
          <a:p>
            <a:pPr lvl="1"/>
            <a:r>
              <a:rPr lang="en-US" altLang="zh-CN">
                <a:solidFill>
                  <a:srgbClr val="FF0000"/>
                </a:solidFill>
                <a:latin typeface="楷体" panose="02010609060101010101" pitchFamily="49" charset="-122"/>
                <a:ea typeface="楷体" panose="02010609060101010101" pitchFamily="49" charset="-122"/>
              </a:rPr>
              <a:t>     </a:t>
            </a:r>
            <a:r>
              <a:rPr lang="en-US" altLang="zh-CN">
                <a:solidFill>
                  <a:srgbClr val="000099"/>
                </a:solidFill>
                <a:latin typeface="楷体" panose="02010609060101010101" pitchFamily="49" charset="-122"/>
                <a:ea typeface="楷体" panose="02010609060101010101" pitchFamily="49" charset="-122"/>
              </a:rPr>
              <a:t>     </a:t>
            </a:r>
            <a:r>
              <a:rPr lang="en-US" altLang="zh-CN">
                <a:latin typeface="楷体" panose="02010609060101010101" pitchFamily="49" charset="-122"/>
                <a:ea typeface="楷体" panose="02010609060101010101" pitchFamily="49" charset="-122"/>
              </a:rPr>
              <a:t>1.118</a:t>
            </a:r>
            <a:r>
              <a:rPr lang="en-US" altLang="zh-CN">
                <a:solidFill>
                  <a:srgbClr val="FF0000"/>
                </a:solidFill>
                <a:latin typeface="楷体" panose="02010609060101010101" pitchFamily="49" charset="-122"/>
                <a:ea typeface="楷体" panose="02010609060101010101" pitchFamily="49" charset="-122"/>
              </a:rPr>
              <a:t>50001</a:t>
            </a:r>
            <a:r>
              <a:rPr lang="en-US" altLang="zh-CN">
                <a:latin typeface="楷体" panose="02010609060101010101" pitchFamily="49" charset="-122"/>
                <a:ea typeface="楷体" panose="02010609060101010101" pitchFamily="49" charset="-122"/>
              </a:rPr>
              <a:t>→1.11</a:t>
            </a:r>
            <a:r>
              <a:rPr lang="en-US" altLang="zh-CN">
                <a:solidFill>
                  <a:srgbClr val="FF0000"/>
                </a:solidFill>
                <a:latin typeface="楷体" panose="02010609060101010101" pitchFamily="49" charset="-122"/>
                <a:ea typeface="楷体" panose="02010609060101010101" pitchFamily="49" charset="-122"/>
              </a:rPr>
              <a:t>9</a:t>
            </a:r>
            <a:r>
              <a:rPr lang="en-US" altLang="zh-CN">
                <a:solidFill>
                  <a:srgbClr val="000099"/>
                </a:solidFill>
                <a:latin typeface="楷体" panose="02010609060101010101" pitchFamily="49" charset="-122"/>
                <a:ea typeface="楷体" panose="02010609060101010101" pitchFamily="49" charset="-122"/>
              </a:rPr>
              <a:t> </a:t>
            </a:r>
            <a:endParaRPr lang="en-US" altLang="zh-CN">
              <a:solidFill>
                <a:srgbClr val="000099"/>
              </a:solidFill>
              <a:latin typeface="楷体" panose="02010609060101010101" pitchFamily="49" charset="-122"/>
              <a:ea typeface="楷体" panose="02010609060101010101" pitchFamily="49" charset="-122"/>
            </a:endParaRPr>
          </a:p>
          <a:p>
            <a:pPr lvl="1"/>
            <a:r>
              <a:rPr lang="en-US" altLang="zh-CN">
                <a:solidFill>
                  <a:srgbClr val="000099"/>
                </a:solidFill>
                <a:latin typeface="楷体" panose="02010609060101010101" pitchFamily="49" charset="-122"/>
                <a:ea typeface="楷体" panose="02010609060101010101" pitchFamily="49" charset="-122"/>
              </a:rPr>
              <a:t>     </a:t>
            </a:r>
            <a:r>
              <a:rPr lang="en-US" altLang="zh-CN">
                <a:solidFill>
                  <a:srgbClr val="0000CC"/>
                </a:solidFill>
                <a:latin typeface="楷体" panose="02010609060101010101" pitchFamily="49" charset="-122"/>
                <a:ea typeface="楷体" panose="02010609060101010101" pitchFamily="49" charset="-122"/>
              </a:rPr>
              <a:t>**</a:t>
            </a:r>
            <a:r>
              <a:rPr lang="en-US" altLang="zh-CN">
                <a:latin typeface="楷体" panose="02010609060101010101" pitchFamily="49" charset="-122"/>
                <a:ea typeface="楷体" panose="02010609060101010101" pitchFamily="49" charset="-122"/>
              </a:rPr>
              <a:t>5</a:t>
            </a:r>
            <a:r>
              <a:rPr lang="zh-CN" altLang="en-US" dirty="0">
                <a:latin typeface="楷体" panose="02010609060101010101" pitchFamily="49" charset="-122"/>
                <a:ea typeface="楷体" panose="02010609060101010101" pitchFamily="49" charset="-122"/>
              </a:rPr>
              <a:t>右面尾数</a:t>
            </a:r>
            <a:r>
              <a:rPr lang="zh-CN" altLang="en-US" dirty="0">
                <a:solidFill>
                  <a:srgbClr val="FF0000"/>
                </a:solidFill>
                <a:latin typeface="楷体" panose="02010609060101010101" pitchFamily="49" charset="-122"/>
                <a:ea typeface="楷体" panose="02010609060101010101" pitchFamily="49" charset="-122"/>
              </a:rPr>
              <a:t>为</a:t>
            </a:r>
            <a:r>
              <a:rPr lang="en-US" altLang="zh-CN">
                <a:solidFill>
                  <a:srgbClr val="FF0000"/>
                </a:solidFill>
                <a:latin typeface="楷体" panose="02010609060101010101" pitchFamily="49" charset="-122"/>
                <a:ea typeface="楷体" panose="02010609060101010101" pitchFamily="49" charset="-122"/>
              </a:rPr>
              <a:t>0</a:t>
            </a:r>
            <a:r>
              <a:rPr lang="zh-CN" altLang="en-US" dirty="0">
                <a:latin typeface="楷体" panose="02010609060101010101" pitchFamily="49" charset="-122"/>
                <a:ea typeface="楷体" panose="02010609060101010101" pitchFamily="49" charset="-122"/>
              </a:rPr>
              <a:t>则凑偶</a:t>
            </a:r>
            <a:endParaRPr lang="zh-CN" altLang="en-US" dirty="0">
              <a:latin typeface="楷体" panose="02010609060101010101" pitchFamily="49" charset="-122"/>
              <a:ea typeface="楷体" panose="02010609060101010101" pitchFamily="49" charset="-122"/>
            </a:endParaRPr>
          </a:p>
          <a:p>
            <a:pPr lvl="1"/>
            <a:r>
              <a:rPr lang="zh-CN" altLang="en-US" dirty="0">
                <a:solidFill>
                  <a:srgbClr val="000099"/>
                </a:solidFill>
                <a:latin typeface="楷体" panose="02010609060101010101" pitchFamily="49" charset="-122"/>
                <a:ea typeface="楷体" panose="02010609060101010101" pitchFamily="49" charset="-122"/>
              </a:rPr>
              <a:t>		   </a:t>
            </a:r>
            <a:r>
              <a:rPr lang="en-US" altLang="zh-CN">
                <a:latin typeface="楷体" panose="02010609060101010101" pitchFamily="49" charset="-122"/>
                <a:ea typeface="楷体" panose="02010609060101010101" pitchFamily="49" charset="-122"/>
              </a:rPr>
              <a:t>1.11</a:t>
            </a:r>
            <a:r>
              <a:rPr lang="en-US" altLang="zh-CN">
                <a:solidFill>
                  <a:srgbClr val="FF0000"/>
                </a:solidFill>
                <a:latin typeface="楷体" panose="02010609060101010101" pitchFamily="49" charset="-122"/>
                <a:ea typeface="楷体" panose="02010609060101010101" pitchFamily="49" charset="-122"/>
              </a:rPr>
              <a:t>7</a:t>
            </a:r>
            <a:r>
              <a:rPr lang="en-US" altLang="zh-CN">
                <a:latin typeface="楷体" panose="02010609060101010101" pitchFamily="49" charset="-122"/>
                <a:ea typeface="楷体" panose="02010609060101010101" pitchFamily="49" charset="-122"/>
              </a:rPr>
              <a:t>50000→1.11</a:t>
            </a:r>
            <a:r>
              <a:rPr lang="en-US" altLang="zh-CN">
                <a:solidFill>
                  <a:srgbClr val="FF0000"/>
                </a:solidFill>
                <a:latin typeface="楷体" panose="02010609060101010101" pitchFamily="49" charset="-122"/>
                <a:ea typeface="楷体" panose="02010609060101010101" pitchFamily="49" charset="-122"/>
              </a:rPr>
              <a:t>8</a:t>
            </a:r>
            <a:endParaRPr lang="en-US" altLang="zh-CN">
              <a:solidFill>
                <a:srgbClr val="FF0000"/>
              </a:solidFill>
              <a:latin typeface="楷体" panose="02010609060101010101" pitchFamily="49" charset="-122"/>
              <a:ea typeface="楷体" panose="02010609060101010101" pitchFamily="49" charset="-122"/>
            </a:endParaRPr>
          </a:p>
          <a:p>
            <a:pPr lvl="1"/>
            <a:r>
              <a:rPr lang="en-US" altLang="zh-CN">
                <a:solidFill>
                  <a:srgbClr val="000099"/>
                </a:solidFill>
                <a:latin typeface="楷体" panose="02010609060101010101" pitchFamily="49" charset="-122"/>
                <a:ea typeface="楷体" panose="02010609060101010101" pitchFamily="49" charset="-122"/>
              </a:rPr>
              <a:t>          </a:t>
            </a:r>
            <a:r>
              <a:rPr lang="en-US" altLang="zh-CN">
                <a:latin typeface="楷体" panose="02010609060101010101" pitchFamily="49" charset="-122"/>
                <a:ea typeface="楷体" panose="02010609060101010101" pitchFamily="49" charset="-122"/>
              </a:rPr>
              <a:t>1.11</a:t>
            </a:r>
            <a:r>
              <a:rPr lang="en-US" altLang="zh-CN">
                <a:solidFill>
                  <a:srgbClr val="FF0000"/>
                </a:solidFill>
                <a:latin typeface="楷体" panose="02010609060101010101" pitchFamily="49" charset="-122"/>
                <a:ea typeface="楷体" panose="02010609060101010101" pitchFamily="49" charset="-122"/>
              </a:rPr>
              <a:t>8</a:t>
            </a:r>
            <a:r>
              <a:rPr lang="en-US" altLang="zh-CN">
                <a:latin typeface="楷体" panose="02010609060101010101" pitchFamily="49" charset="-122"/>
                <a:ea typeface="楷体" panose="02010609060101010101" pitchFamily="49" charset="-122"/>
              </a:rPr>
              <a:t>50000→1.11</a:t>
            </a:r>
            <a:r>
              <a:rPr lang="en-US" altLang="zh-CN">
                <a:solidFill>
                  <a:srgbClr val="FF0000"/>
                </a:solidFill>
                <a:latin typeface="楷体" panose="02010609060101010101" pitchFamily="49" charset="-122"/>
                <a:ea typeface="楷体" panose="02010609060101010101" pitchFamily="49" charset="-122"/>
              </a:rPr>
              <a:t>8</a:t>
            </a:r>
            <a:endParaRPr lang="zh-CN" altLang="en-US" dirty="0">
              <a:solidFill>
                <a:srgbClr val="FF0000"/>
              </a:solidFill>
              <a:latin typeface="楷体" panose="02010609060101010101" pitchFamily="49" charset="-122"/>
              <a:ea typeface="楷体" panose="02010609060101010101" pitchFamily="49"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44066" name="对象 344065"/>
          <p:cNvGraphicFramePr/>
          <p:nvPr/>
        </p:nvGraphicFramePr>
        <p:xfrm>
          <a:off x="5003800" y="1700213"/>
          <a:ext cx="4176713" cy="5157787"/>
        </p:xfrm>
        <a:graphic>
          <a:graphicData uri="http://schemas.openxmlformats.org/presentationml/2006/ole">
            <mc:AlternateContent xmlns:mc="http://schemas.openxmlformats.org/markup-compatibility/2006">
              <mc:Choice xmlns:v="urn:schemas-microsoft-com:vml" Requires="v">
                <p:oleObj spid="_x0000_s3076" name="" r:id="rId1" imgW="1971675" imgH="2581275" progId="MSPhotoEd.3">
                  <p:embed/>
                </p:oleObj>
              </mc:Choice>
              <mc:Fallback>
                <p:oleObj name="" r:id="rId1" imgW="1971675" imgH="2581275" progId="MSPhotoEd.3">
                  <p:embed/>
                  <p:pic>
                    <p:nvPicPr>
                      <p:cNvPr id="0" name="图片 3075"/>
                      <p:cNvPicPr/>
                      <p:nvPr/>
                    </p:nvPicPr>
                    <p:blipFill>
                      <a:blip r:embed="rId2">
                        <a:lum bright="12000" contrast="-6000"/>
                      </a:blip>
                      <a:stretch>
                        <a:fillRect/>
                      </a:stretch>
                    </p:blipFill>
                    <p:spPr>
                      <a:xfrm>
                        <a:off x="5003800" y="1700213"/>
                        <a:ext cx="4176713" cy="5157787"/>
                      </a:xfrm>
                      <a:prstGeom prst="rect">
                        <a:avLst/>
                      </a:prstGeom>
                      <a:noFill/>
                      <a:ln w="38100">
                        <a:noFill/>
                        <a:miter/>
                      </a:ln>
                    </p:spPr>
                  </p:pic>
                </p:oleObj>
              </mc:Fallback>
            </mc:AlternateContent>
          </a:graphicData>
        </a:graphic>
      </p:graphicFrame>
      <p:sp>
        <p:nvSpPr>
          <p:cNvPr id="344067" name="矩形 344066"/>
          <p:cNvSpPr/>
          <p:nvPr/>
        </p:nvSpPr>
        <p:spPr>
          <a:xfrm>
            <a:off x="179388" y="5191125"/>
            <a:ext cx="5256212" cy="1406525"/>
          </a:xfrm>
          <a:prstGeom prst="rect">
            <a:avLst/>
          </a:prstGeom>
          <a:noFill/>
          <a:ln w="9525">
            <a:noFill/>
          </a:ln>
        </p:spPr>
        <p:txBody>
          <a:bodyPr>
            <a:spAutoFit/>
          </a:bodyPr>
          <a:p>
            <a:pPr algn="ctr">
              <a:lnSpc>
                <a:spcPct val="120000"/>
              </a:lnSpc>
            </a:pPr>
            <a:r>
              <a:rPr lang="zh-CN" altLang="en-US" sz="2400" b="0" dirty="0">
                <a:latin typeface="楷体_GB2312" charset="-122"/>
                <a:ea typeface="楷体_GB2312" charset="-122"/>
              </a:rPr>
              <a:t>托马斯</a:t>
            </a:r>
            <a:r>
              <a:rPr lang="zh-CN" altLang="zh-CN" sz="2400" b="0" dirty="0">
                <a:latin typeface="Arial" panose="020B0604020202020204" pitchFamily="34" charset="0"/>
                <a:ea typeface="楷体_GB2312" charset="-122"/>
              </a:rPr>
              <a:t>·</a:t>
            </a:r>
            <a:r>
              <a:rPr lang="zh-CN" altLang="en-US" sz="2400" b="0" dirty="0">
                <a:latin typeface="楷体_GB2312" charset="-122"/>
                <a:ea typeface="楷体_GB2312" charset="-122"/>
              </a:rPr>
              <a:t>杨</a:t>
            </a:r>
            <a:endParaRPr lang="zh-CN" altLang="en-US" sz="2400" b="0" dirty="0">
              <a:latin typeface="楷体_GB2312" charset="-122"/>
              <a:ea typeface="楷体_GB2312" charset="-122"/>
            </a:endParaRPr>
          </a:p>
          <a:p>
            <a:pPr algn="ctr">
              <a:lnSpc>
                <a:spcPct val="120000"/>
              </a:lnSpc>
            </a:pPr>
            <a:r>
              <a:rPr lang="en-US" altLang="zh-CN" sz="2400" b="0">
                <a:latin typeface="楷体_GB2312" charset="-122"/>
                <a:ea typeface="楷体_GB2312" charset="-122"/>
              </a:rPr>
              <a:t>Thomas Young(1773-1829)</a:t>
            </a:r>
            <a:endParaRPr lang="en-US" altLang="zh-CN" sz="2400" b="0">
              <a:latin typeface="楷体_GB2312" charset="-122"/>
              <a:ea typeface="楷体_GB2312" charset="-122"/>
            </a:endParaRPr>
          </a:p>
          <a:p>
            <a:pPr algn="ctr">
              <a:lnSpc>
                <a:spcPct val="120000"/>
              </a:lnSpc>
            </a:pPr>
            <a:r>
              <a:rPr lang="zh-CN" altLang="en-US" sz="2400" b="0" dirty="0">
                <a:latin typeface="楷体_GB2312" charset="-122"/>
                <a:ea typeface="楷体_GB2312" charset="-122"/>
              </a:rPr>
              <a:t>英国唯二的神童</a:t>
            </a:r>
            <a:endParaRPr lang="zh-CN" altLang="en-US" sz="2400" b="0" dirty="0">
              <a:latin typeface="楷体_GB2312" charset="-122"/>
              <a:ea typeface="楷体_GB2312" charset="-122"/>
            </a:endParaRPr>
          </a:p>
        </p:txBody>
      </p:sp>
      <p:pic>
        <p:nvPicPr>
          <p:cNvPr id="344068" name="图片 344067" descr="C:/Users/Mr黄/Documents/WeChat Files/wxid_mvd169nus3aa22/FileStorage/File/2022-02/http:/www.csxsxx.com/zhuantiwang/ziranwang/KexueB/kexue-2/zutiweb/zu27/006/01/01-12.jpg">
            <a:hlinkClick r:id="rId3"/>
          </p:cNvPr>
          <p:cNvPicPr>
            <a:picLocks noChangeAspect="1"/>
          </p:cNvPicPr>
          <p:nvPr/>
        </p:nvPicPr>
        <p:blipFill>
          <a:blip r:embed="rId4" r:link="rId5"/>
          <a:stretch>
            <a:fillRect/>
          </a:stretch>
        </p:blipFill>
        <p:spPr>
          <a:xfrm>
            <a:off x="755650" y="0"/>
            <a:ext cx="4248150" cy="5157788"/>
          </a:xfrm>
          <a:prstGeom prst="rect">
            <a:avLst/>
          </a:prstGeom>
          <a:noFill/>
          <a:ln w="9525">
            <a:noFill/>
          </a:ln>
        </p:spPr>
      </p:pic>
      <p:sp>
        <p:nvSpPr>
          <p:cNvPr id="344069" name="矩形 344068"/>
          <p:cNvSpPr/>
          <p:nvPr/>
        </p:nvSpPr>
        <p:spPr>
          <a:xfrm>
            <a:off x="4860925" y="260350"/>
            <a:ext cx="4032250" cy="1552575"/>
          </a:xfrm>
          <a:prstGeom prst="rect">
            <a:avLst/>
          </a:prstGeom>
          <a:noFill/>
          <a:ln w="9525">
            <a:noFill/>
          </a:ln>
        </p:spPr>
        <p:txBody>
          <a:bodyPr>
            <a:spAutoFit/>
          </a:bodyPr>
          <a:p>
            <a:pPr algn="ctr" eaLnBrk="1" hangingPunct="1"/>
            <a:r>
              <a:rPr lang="zh-CN" altLang="en-US" sz="2400" b="0" dirty="0">
                <a:latin typeface="楷体_GB2312" charset="-122"/>
                <a:ea typeface="楷体_GB2312" charset="-122"/>
              </a:rPr>
              <a:t>自然科学之父：伽利略</a:t>
            </a:r>
            <a:endParaRPr lang="zh-CN" altLang="en-US" sz="2400" b="0" dirty="0">
              <a:latin typeface="楷体_GB2312" charset="-122"/>
              <a:ea typeface="楷体_GB2312" charset="-122"/>
            </a:endParaRPr>
          </a:p>
          <a:p>
            <a:pPr algn="ctr" eaLnBrk="1" hangingPunct="1"/>
            <a:r>
              <a:rPr lang="zh-CN" altLang="en-US" sz="2400" b="0" dirty="0">
                <a:latin typeface="楷体_GB2312" charset="-122"/>
                <a:ea typeface="楷体_GB2312" charset="-122"/>
              </a:rPr>
              <a:t>（</a:t>
            </a:r>
            <a:r>
              <a:rPr lang="en-US" altLang="zh-CN" sz="2400" b="0">
                <a:latin typeface="楷体_GB2312" charset="-122"/>
                <a:ea typeface="楷体_GB2312" charset="-122"/>
              </a:rPr>
              <a:t>Galileo </a:t>
            </a:r>
            <a:r>
              <a:rPr lang="en-US" altLang="zh-CN" sz="2400" b="0" err="1">
                <a:latin typeface="楷体_GB2312" charset="-122"/>
                <a:ea typeface="楷体_GB2312" charset="-122"/>
              </a:rPr>
              <a:t>Galilei</a:t>
            </a:r>
            <a:r>
              <a:rPr lang="en-US" altLang="zh-CN" sz="2400" b="0">
                <a:latin typeface="楷体_GB2312" charset="-122"/>
                <a:ea typeface="楷体_GB2312" charset="-122"/>
              </a:rPr>
              <a:t>,</a:t>
            </a:r>
            <a:endParaRPr lang="en-US" altLang="zh-CN" sz="2400" b="0">
              <a:latin typeface="楷体_GB2312" charset="-122"/>
              <a:ea typeface="楷体_GB2312" charset="-122"/>
            </a:endParaRPr>
          </a:p>
          <a:p>
            <a:pPr algn="ctr" eaLnBrk="1" hangingPunct="1"/>
            <a:r>
              <a:rPr lang="en-US" altLang="zh-CN" sz="2400" b="0">
                <a:latin typeface="楷体_GB2312" charset="-122"/>
                <a:ea typeface="楷体_GB2312" charset="-122"/>
              </a:rPr>
              <a:t>1564 - 1642 </a:t>
            </a:r>
            <a:r>
              <a:rPr lang="zh-CN" altLang="en-US" sz="2400" b="0" dirty="0">
                <a:latin typeface="楷体_GB2312" charset="-122"/>
                <a:ea typeface="楷体_GB2312" charset="-122"/>
              </a:rPr>
              <a:t>）</a:t>
            </a:r>
            <a:endParaRPr lang="zh-CN" altLang="en-US" sz="2400" b="0" dirty="0">
              <a:latin typeface="楷体_GB2312" charset="-122"/>
              <a:ea typeface="楷体_GB2312" charset="-122"/>
            </a:endParaRPr>
          </a:p>
          <a:p>
            <a:pPr algn="ctr" eaLnBrk="1" hangingPunct="1"/>
            <a:endParaRPr lang="zh-CN" altLang="en-US" sz="2400" b="0" dirty="0">
              <a:latin typeface="楷体_GB2312" charset="-122"/>
              <a:ea typeface="楷体_GB2312"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6677" name="文本框 345093"/>
          <p:cNvSpPr txBox="1"/>
          <p:nvPr/>
        </p:nvSpPr>
        <p:spPr>
          <a:xfrm>
            <a:off x="574675" y="5157788"/>
            <a:ext cx="8569325" cy="1554162"/>
          </a:xfrm>
          <a:prstGeom prst="rect">
            <a:avLst/>
          </a:prstGeom>
          <a:solidFill>
            <a:schemeClr val="bg1"/>
          </a:solidFill>
          <a:ln w="9525">
            <a:noFill/>
          </a:ln>
        </p:spPr>
        <p:txBody>
          <a:bodyPr tIns="46800" bIns="46800">
            <a:spAutoFit/>
          </a:bodyPr>
          <a:p>
            <a:pPr>
              <a:spcBef>
                <a:spcPct val="100000"/>
              </a:spcBef>
            </a:pPr>
            <a:r>
              <a:rPr lang="zh-CN" altLang="en-US" dirty="0">
                <a:solidFill>
                  <a:schemeClr val="hlink"/>
                </a:solidFill>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注意：测量结果有效数字位数的多少，取决于测量仪器的精度，而不取决于运算过程</a:t>
            </a:r>
            <a:r>
              <a:rPr lang="en-US" altLang="zh-CN">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因此，不要认为算出的结果位数越多越好</a:t>
            </a:r>
            <a:r>
              <a:rPr lang="en-US" altLang="zh-CN">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p:txBody>
      </p:sp>
      <p:sp>
        <p:nvSpPr>
          <p:cNvPr id="156679" name="矩形 156678"/>
          <p:cNvSpPr/>
          <p:nvPr/>
        </p:nvSpPr>
        <p:spPr>
          <a:xfrm>
            <a:off x="395288" y="479425"/>
            <a:ext cx="8664575" cy="1651000"/>
          </a:xfrm>
          <a:prstGeom prst="rect">
            <a:avLst/>
          </a:prstGeom>
          <a:noFill/>
          <a:ln w="9525">
            <a:noFill/>
          </a:ln>
        </p:spPr>
        <p:txBody>
          <a:bodyPr>
            <a:spAutoFit/>
          </a:bodyPr>
          <a:p>
            <a:pPr>
              <a:spcBef>
                <a:spcPct val="20000"/>
              </a:spcBef>
            </a:pPr>
            <a:r>
              <a:rPr lang="zh-CN" altLang="en-US" dirty="0">
                <a:latin typeface="楷体" panose="02010609060101010101" pitchFamily="49" charset="-122"/>
                <a:ea typeface="楷体" panose="02010609060101010101" pitchFamily="49" charset="-122"/>
              </a:rPr>
              <a:t>②一次到位原则：</a:t>
            </a:r>
            <a:endParaRPr lang="zh-CN" altLang="en-US" dirty="0">
              <a:latin typeface="楷体" panose="02010609060101010101" pitchFamily="49" charset="-122"/>
              <a:ea typeface="楷体" panose="02010609060101010101" pitchFamily="49" charset="-122"/>
            </a:endParaRPr>
          </a:p>
          <a:p>
            <a:pPr>
              <a:spcBef>
                <a:spcPct val="20000"/>
              </a:spcBef>
            </a:pPr>
            <a:r>
              <a:rPr lang="zh-CN" altLang="en-US" dirty="0">
                <a:latin typeface="楷体" panose="02010609060101010101" pitchFamily="49" charset="-122"/>
                <a:ea typeface="楷体" panose="02010609060101010101" pitchFamily="49" charset="-122"/>
              </a:rPr>
              <a:t>   即一次性修约到指定的位数，不可以进行数次修约，否则得到的结果也有可能是错误的。</a:t>
            </a:r>
            <a:endParaRPr lang="zh-CN" altLang="en-US" dirty="0">
              <a:latin typeface="楷体" panose="02010609060101010101" pitchFamily="49" charset="-122"/>
              <a:ea typeface="楷体" panose="02010609060101010101" pitchFamily="49" charset="-122"/>
            </a:endParaRPr>
          </a:p>
        </p:txBody>
      </p:sp>
      <p:sp>
        <p:nvSpPr>
          <p:cNvPr id="156684" name="矩形 156683"/>
          <p:cNvSpPr/>
          <p:nvPr/>
        </p:nvSpPr>
        <p:spPr>
          <a:xfrm>
            <a:off x="0" y="2495550"/>
            <a:ext cx="9109075" cy="2051050"/>
          </a:xfrm>
          <a:prstGeom prst="rect">
            <a:avLst/>
          </a:prstGeom>
          <a:noFill/>
          <a:ln w="9525" cap="flat" cmpd="sng">
            <a:solidFill>
              <a:schemeClr val="hlink"/>
            </a:solidFill>
            <a:prstDash val="solid"/>
            <a:miter/>
            <a:headEnd type="none" w="med" len="med"/>
            <a:tailEnd type="none" w="med" len="med"/>
          </a:ln>
        </p:spPr>
        <p:txBody>
          <a:bodyPr>
            <a:spAutoFit/>
          </a:bodyPr>
          <a:p>
            <a:pPr lvl="1"/>
            <a:r>
              <a:rPr lang="zh-CN" altLang="en-US" dirty="0">
                <a:solidFill>
                  <a:srgbClr val="000099"/>
                </a:solidFill>
                <a:latin typeface="楷体" panose="02010609060101010101" pitchFamily="49" charset="-122"/>
                <a:ea typeface="楷体" panose="02010609060101010101" pitchFamily="49" charset="-122"/>
              </a:rPr>
              <a:t>例：</a:t>
            </a:r>
            <a:r>
              <a:rPr lang="zh-CN" altLang="en-US" dirty="0">
                <a:latin typeface="楷体" panose="02010609060101010101" pitchFamily="49" charset="-122"/>
                <a:ea typeface="楷体" panose="02010609060101010101" pitchFamily="49" charset="-122"/>
              </a:rPr>
              <a:t>将</a:t>
            </a:r>
            <a:r>
              <a:rPr lang="en-US" altLang="zh-CN">
                <a:latin typeface="楷体" panose="02010609060101010101" pitchFamily="49" charset="-122"/>
                <a:ea typeface="楷体" panose="02010609060101010101" pitchFamily="49" charset="-122"/>
              </a:rPr>
              <a:t>10.2749945001</a:t>
            </a:r>
            <a:r>
              <a:rPr lang="zh-CN" altLang="en-US" dirty="0">
                <a:latin typeface="楷体" panose="02010609060101010101" pitchFamily="49" charset="-122"/>
                <a:ea typeface="楷体" panose="02010609060101010101" pitchFamily="49" charset="-122"/>
              </a:rPr>
              <a:t>修约为四位有效数字</a:t>
            </a:r>
            <a:endParaRPr lang="zh-CN" altLang="en-US" dirty="0">
              <a:latin typeface="楷体" panose="02010609060101010101" pitchFamily="49" charset="-122"/>
              <a:ea typeface="楷体" panose="02010609060101010101" pitchFamily="49" charset="-122"/>
            </a:endParaRPr>
          </a:p>
          <a:p>
            <a:pPr lvl="1"/>
            <a:r>
              <a:rPr lang="zh-CN" altLang="en-US" dirty="0">
                <a:latin typeface="楷体" panose="02010609060101010101" pitchFamily="49" charset="-122"/>
                <a:ea typeface="楷体" panose="02010609060101010101" pitchFamily="49" charset="-122"/>
              </a:rPr>
              <a:t>一步到位：</a:t>
            </a:r>
            <a:r>
              <a:rPr lang="en-US" altLang="zh-CN">
                <a:solidFill>
                  <a:srgbClr val="000099"/>
                </a:solidFill>
                <a:latin typeface="楷体" panose="02010609060101010101" pitchFamily="49" charset="-122"/>
                <a:ea typeface="楷体" panose="02010609060101010101" pitchFamily="49" charset="-122"/>
              </a:rPr>
              <a:t>10.27</a:t>
            </a:r>
            <a:r>
              <a:rPr lang="en-US" altLang="zh-CN">
                <a:solidFill>
                  <a:srgbClr val="FF0000"/>
                </a:solidFill>
                <a:latin typeface="楷体" panose="02010609060101010101" pitchFamily="49" charset="-122"/>
                <a:ea typeface="楷体" panose="02010609060101010101" pitchFamily="49" charset="-122"/>
              </a:rPr>
              <a:t>49945001</a:t>
            </a:r>
            <a:r>
              <a:rPr lang="en-US" altLang="en-US">
                <a:latin typeface="楷体" panose="02010609060101010101" pitchFamily="49" charset="-122"/>
                <a:ea typeface="楷体" panose="02010609060101010101" pitchFamily="49" charset="-122"/>
              </a:rPr>
              <a:t>→</a:t>
            </a:r>
            <a:r>
              <a:rPr lang="en-US" altLang="zh-CN">
                <a:solidFill>
                  <a:srgbClr val="000099"/>
                </a:solidFill>
                <a:latin typeface="楷体" panose="02010609060101010101" pitchFamily="49" charset="-122"/>
                <a:ea typeface="楷体" panose="02010609060101010101" pitchFamily="49" charset="-122"/>
              </a:rPr>
              <a:t>10.2</a:t>
            </a:r>
            <a:r>
              <a:rPr lang="en-US" altLang="zh-CN">
                <a:solidFill>
                  <a:srgbClr val="FF0000"/>
                </a:solidFill>
                <a:latin typeface="楷体" panose="02010609060101010101" pitchFamily="49" charset="-122"/>
                <a:ea typeface="楷体" panose="02010609060101010101" pitchFamily="49" charset="-122"/>
              </a:rPr>
              <a:t>7</a:t>
            </a:r>
            <a:r>
              <a:rPr lang="zh-CN" altLang="en-US" dirty="0">
                <a:solidFill>
                  <a:srgbClr val="000099"/>
                </a:solidFill>
                <a:latin typeface="楷体" panose="02010609060101010101" pitchFamily="49" charset="-122"/>
                <a:ea typeface="楷体" panose="02010609060101010101" pitchFamily="49" charset="-122"/>
              </a:rPr>
              <a:t>（正确）</a:t>
            </a:r>
            <a:endParaRPr lang="zh-CN" altLang="en-US" dirty="0">
              <a:solidFill>
                <a:srgbClr val="000099"/>
              </a:solidFill>
              <a:latin typeface="楷体" panose="02010609060101010101" pitchFamily="49" charset="-122"/>
              <a:ea typeface="楷体" panose="02010609060101010101" pitchFamily="49" charset="-122"/>
            </a:endParaRPr>
          </a:p>
          <a:p>
            <a:pPr lvl="1"/>
            <a:r>
              <a:rPr lang="zh-CN" altLang="en-US" dirty="0">
                <a:solidFill>
                  <a:srgbClr val="FF0000"/>
                </a:solidFill>
                <a:latin typeface="楷体" panose="02010609060101010101" pitchFamily="49" charset="-122"/>
                <a:ea typeface="楷体" panose="02010609060101010101" pitchFamily="49" charset="-122"/>
              </a:rPr>
              <a:t>错误</a:t>
            </a:r>
            <a:r>
              <a:rPr lang="zh-CN" altLang="en-US" dirty="0">
                <a:latin typeface="楷体" panose="02010609060101010101" pitchFamily="49" charset="-122"/>
                <a:ea typeface="楷体" panose="02010609060101010101" pitchFamily="49" charset="-122"/>
              </a:rPr>
              <a:t>结果：</a:t>
            </a:r>
            <a:endParaRPr lang="zh-CN" altLang="en-US" dirty="0">
              <a:latin typeface="楷体" panose="02010609060101010101" pitchFamily="49" charset="-122"/>
              <a:ea typeface="楷体" panose="02010609060101010101" pitchFamily="49" charset="-122"/>
            </a:endParaRPr>
          </a:p>
          <a:p>
            <a:pPr lvl="1"/>
            <a:r>
              <a:rPr lang="en-US" altLang="zh-CN">
                <a:solidFill>
                  <a:srgbClr val="000099"/>
                </a:solidFill>
                <a:latin typeface="楷体" panose="02010609060101010101" pitchFamily="49" charset="-122"/>
                <a:ea typeface="楷体" panose="02010609060101010101" pitchFamily="49" charset="-122"/>
              </a:rPr>
              <a:t>10.27</a:t>
            </a:r>
            <a:r>
              <a:rPr lang="en-US" altLang="zh-CN">
                <a:solidFill>
                  <a:srgbClr val="FF0000"/>
                </a:solidFill>
                <a:latin typeface="楷体" panose="02010609060101010101" pitchFamily="49" charset="-122"/>
                <a:ea typeface="楷体" panose="02010609060101010101" pitchFamily="49" charset="-122"/>
              </a:rPr>
              <a:t>49945001</a:t>
            </a:r>
            <a:r>
              <a:rPr lang="en-US" altLang="en-US">
                <a:latin typeface="楷体" panose="02010609060101010101" pitchFamily="49" charset="-122"/>
                <a:ea typeface="楷体" panose="02010609060101010101" pitchFamily="49" charset="-122"/>
              </a:rPr>
              <a:t>→</a:t>
            </a:r>
            <a:r>
              <a:rPr lang="en-US" altLang="zh-CN">
                <a:solidFill>
                  <a:srgbClr val="000099"/>
                </a:solidFill>
                <a:latin typeface="楷体" panose="02010609060101010101" pitchFamily="49" charset="-122"/>
                <a:ea typeface="楷体" panose="02010609060101010101" pitchFamily="49" charset="-122"/>
              </a:rPr>
              <a:t>10.274</a:t>
            </a:r>
            <a:r>
              <a:rPr lang="en-US" altLang="zh-CN">
                <a:solidFill>
                  <a:srgbClr val="FF0000"/>
                </a:solidFill>
                <a:latin typeface="楷体" panose="02010609060101010101" pitchFamily="49" charset="-122"/>
                <a:ea typeface="楷体" panose="02010609060101010101" pitchFamily="49" charset="-122"/>
              </a:rPr>
              <a:t>995</a:t>
            </a:r>
            <a:r>
              <a:rPr lang="en-US" altLang="en-US">
                <a:latin typeface="楷体" panose="02010609060101010101" pitchFamily="49" charset="-122"/>
                <a:ea typeface="楷体" panose="02010609060101010101" pitchFamily="49" charset="-122"/>
              </a:rPr>
              <a:t>→</a:t>
            </a:r>
            <a:r>
              <a:rPr lang="en-US" altLang="zh-CN">
                <a:solidFill>
                  <a:srgbClr val="000099"/>
                </a:solidFill>
                <a:latin typeface="楷体" panose="02010609060101010101" pitchFamily="49" charset="-122"/>
                <a:ea typeface="楷体" panose="02010609060101010101" pitchFamily="49" charset="-122"/>
              </a:rPr>
              <a:t>10.27</a:t>
            </a:r>
            <a:r>
              <a:rPr lang="en-US" altLang="zh-CN">
                <a:solidFill>
                  <a:srgbClr val="FF0000"/>
                </a:solidFill>
                <a:latin typeface="楷体" panose="02010609060101010101" pitchFamily="49" charset="-122"/>
                <a:ea typeface="楷体" panose="02010609060101010101" pitchFamily="49" charset="-122"/>
              </a:rPr>
              <a:t>5</a:t>
            </a:r>
            <a:r>
              <a:rPr lang="en-US" altLang="en-US">
                <a:latin typeface="楷体" panose="02010609060101010101" pitchFamily="49" charset="-122"/>
                <a:ea typeface="楷体" panose="02010609060101010101" pitchFamily="49" charset="-122"/>
              </a:rPr>
              <a:t>→</a:t>
            </a:r>
            <a:r>
              <a:rPr lang="en-US" altLang="zh-CN">
                <a:solidFill>
                  <a:srgbClr val="000099"/>
                </a:solidFill>
                <a:latin typeface="楷体" panose="02010609060101010101" pitchFamily="49" charset="-122"/>
                <a:ea typeface="楷体" panose="02010609060101010101" pitchFamily="49" charset="-122"/>
              </a:rPr>
              <a:t>10.28</a:t>
            </a:r>
            <a:endParaRPr lang="zh-CN" altLang="en-US" dirty="0">
              <a:solidFill>
                <a:srgbClr val="000099"/>
              </a:solidFill>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66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66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6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7" grpId="0" animBg="1"/>
      <p:bldP spid="156679" grpId="0"/>
      <p:bldP spid="15668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7702" name="矩形 157701"/>
          <p:cNvSpPr/>
          <p:nvPr/>
        </p:nvSpPr>
        <p:spPr>
          <a:xfrm>
            <a:off x="539750" y="236538"/>
            <a:ext cx="8353425" cy="579437"/>
          </a:xfrm>
          <a:prstGeom prst="rect">
            <a:avLst/>
          </a:prstGeom>
          <a:noFill/>
          <a:ln w="9525">
            <a:noFill/>
          </a:ln>
        </p:spPr>
        <p:txBody>
          <a:bodyPr>
            <a:spAutoFit/>
          </a:bodyPr>
          <a:p>
            <a:r>
              <a:rPr lang="zh-CN" altLang="en-US" dirty="0">
                <a:latin typeface="黑体" panose="02010609060101010101" pitchFamily="49" charset="-122"/>
                <a:ea typeface="黑体" panose="02010609060101010101" pitchFamily="49" charset="-122"/>
              </a:rPr>
              <a:t>二、测量误差和不确定度估算的基础知识</a:t>
            </a:r>
            <a:endParaRPr lang="zh-CN" altLang="en-US" dirty="0">
              <a:latin typeface="黑体" panose="02010609060101010101" pitchFamily="49" charset="-122"/>
              <a:ea typeface="黑体" panose="02010609060101010101" pitchFamily="49" charset="-122"/>
            </a:endParaRPr>
          </a:p>
        </p:txBody>
      </p:sp>
      <p:sp>
        <p:nvSpPr>
          <p:cNvPr id="157703" name="矩形 157702"/>
          <p:cNvSpPr/>
          <p:nvPr/>
        </p:nvSpPr>
        <p:spPr>
          <a:xfrm>
            <a:off x="717550" y="1055688"/>
            <a:ext cx="2881313" cy="579437"/>
          </a:xfrm>
          <a:prstGeom prst="rect">
            <a:avLst/>
          </a:prstGeom>
          <a:noFill/>
          <a:ln w="9525">
            <a:noFill/>
          </a:ln>
        </p:spPr>
        <p:txBody>
          <a:bodyPr>
            <a:spAutoFit/>
          </a:bodyPr>
          <a:p>
            <a:r>
              <a:rPr lang="en-US" altLang="zh-CN">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误差</a:t>
            </a:r>
            <a:endParaRPr lang="zh-CN" altLang="en-US" dirty="0">
              <a:latin typeface="楷体" panose="02010609060101010101" pitchFamily="49" charset="-122"/>
              <a:ea typeface="楷体" panose="02010609060101010101" pitchFamily="49" charset="-122"/>
            </a:endParaRPr>
          </a:p>
        </p:txBody>
      </p:sp>
      <p:grpSp>
        <p:nvGrpSpPr>
          <p:cNvPr id="157719" name="组合 157718"/>
          <p:cNvGrpSpPr/>
          <p:nvPr/>
        </p:nvGrpSpPr>
        <p:grpSpPr>
          <a:xfrm>
            <a:off x="790575" y="1631950"/>
            <a:ext cx="8353425" cy="1066800"/>
            <a:chOff x="498" y="1026"/>
            <a:chExt cx="5262" cy="672"/>
          </a:xfrm>
        </p:grpSpPr>
        <p:sp>
          <p:nvSpPr>
            <p:cNvPr id="157704" name="矩形 157703"/>
            <p:cNvSpPr/>
            <p:nvPr/>
          </p:nvSpPr>
          <p:spPr>
            <a:xfrm>
              <a:off x="498" y="1026"/>
              <a:ext cx="5262" cy="672"/>
            </a:xfrm>
            <a:prstGeom prst="rect">
              <a:avLst/>
            </a:prstGeom>
            <a:noFill/>
            <a:ln w="9525">
              <a:noFill/>
            </a:ln>
          </p:spPr>
          <p:txBody>
            <a:bodyPr>
              <a:spAutoFit/>
            </a:bodyPr>
            <a:p>
              <a:r>
                <a:rPr lang="zh-CN" altLang="zh-CN" dirty="0">
                  <a:latin typeface="楷体" panose="02010609060101010101" pitchFamily="49" charset="-122"/>
                  <a:ea typeface="楷体" panose="02010609060101010101" pitchFamily="49" charset="-122"/>
                </a:rPr>
                <a:t>①</a:t>
              </a:r>
              <a:r>
                <a:rPr lang="zh-CN" altLang="en-US" dirty="0">
                  <a:latin typeface="楷体" panose="02010609060101010101" pitchFamily="49" charset="-122"/>
                  <a:ea typeface="楷体" panose="02010609060101010101" pitchFamily="49" charset="-122"/>
                </a:rPr>
                <a:t>真值</a:t>
              </a:r>
              <a:r>
                <a:rPr lang="zh-CN" altLang="en-US" b="0"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任何一个物理量在一定条件下都存在着一个客观值，这个客观值称为真值</a:t>
              </a:r>
              <a:r>
                <a:rPr lang="en-US" altLang="zh-CN">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p:txBody>
        </p:sp>
        <p:graphicFrame>
          <p:nvGraphicFramePr>
            <p:cNvPr id="157705" name="对象 429069"/>
            <p:cNvGraphicFramePr/>
            <p:nvPr/>
          </p:nvGraphicFramePr>
          <p:xfrm>
            <a:off x="1292" y="1117"/>
            <a:ext cx="409" cy="317"/>
          </p:xfrm>
          <a:graphic>
            <a:graphicData uri="http://schemas.openxmlformats.org/presentationml/2006/ole">
              <mc:AlternateContent xmlns:mc="http://schemas.openxmlformats.org/markup-compatibility/2006">
                <mc:Choice xmlns:v="urn:schemas-microsoft-com:vml" Requires="v">
                  <p:oleObj spid="_x0000_s3123" name="" r:id="rId1" imgW="152400" imgH="165100" progId="Equation.DSMT4">
                    <p:embed/>
                  </p:oleObj>
                </mc:Choice>
                <mc:Fallback>
                  <p:oleObj name="" r:id="rId1" imgW="152400" imgH="165100" progId="Equation.DSMT4">
                    <p:embed/>
                    <p:pic>
                      <p:nvPicPr>
                        <p:cNvPr id="0" name="图片 3122"/>
                        <p:cNvPicPr/>
                        <p:nvPr/>
                      </p:nvPicPr>
                      <p:blipFill>
                        <a:blip r:embed="rId2"/>
                        <a:stretch>
                          <a:fillRect/>
                        </a:stretch>
                      </p:blipFill>
                      <p:spPr>
                        <a:xfrm>
                          <a:off x="1292" y="1117"/>
                          <a:ext cx="409" cy="317"/>
                        </a:xfrm>
                        <a:prstGeom prst="rect">
                          <a:avLst/>
                        </a:prstGeom>
                        <a:noFill/>
                        <a:ln w="38100">
                          <a:noFill/>
                          <a:miter/>
                        </a:ln>
                      </p:spPr>
                    </p:pic>
                  </p:oleObj>
                </mc:Fallback>
              </mc:AlternateContent>
            </a:graphicData>
          </a:graphic>
        </p:graphicFrame>
      </p:grpSp>
      <p:grpSp>
        <p:nvGrpSpPr>
          <p:cNvPr id="157710" name="组合 157709"/>
          <p:cNvGrpSpPr/>
          <p:nvPr/>
        </p:nvGrpSpPr>
        <p:grpSpPr>
          <a:xfrm>
            <a:off x="684213" y="2784475"/>
            <a:ext cx="8353425" cy="1066800"/>
            <a:chOff x="241" y="1842"/>
            <a:chExt cx="5262" cy="672"/>
          </a:xfrm>
        </p:grpSpPr>
        <p:sp>
          <p:nvSpPr>
            <p:cNvPr id="157708" name="矩形 157707"/>
            <p:cNvSpPr/>
            <p:nvPr/>
          </p:nvSpPr>
          <p:spPr>
            <a:xfrm>
              <a:off x="241" y="1842"/>
              <a:ext cx="5262" cy="672"/>
            </a:xfrm>
            <a:prstGeom prst="rect">
              <a:avLst/>
            </a:prstGeom>
            <a:noFill/>
            <a:ln w="9525">
              <a:noFill/>
            </a:ln>
          </p:spPr>
          <p:txBody>
            <a:bodyPr>
              <a:spAutoFit/>
            </a:bodyPr>
            <a:p>
              <a:r>
                <a:rPr lang="zh-CN" altLang="en-US" dirty="0">
                  <a:latin typeface="楷体" panose="02010609060101010101" pitchFamily="49" charset="-122"/>
                  <a:ea typeface="楷体" panose="02010609060101010101" pitchFamily="49" charset="-122"/>
                </a:rPr>
                <a:t>  测量值</a:t>
              </a:r>
              <a:r>
                <a:rPr lang="zh-CN" altLang="en-US" b="0"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利用一定的仪器或方法得出的物理量的数据值</a:t>
              </a:r>
              <a:r>
                <a:rPr lang="en-US" altLang="zh-CN">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p:txBody>
        </p:sp>
        <p:graphicFrame>
          <p:nvGraphicFramePr>
            <p:cNvPr id="157709" name="对象 429069"/>
            <p:cNvGraphicFramePr/>
            <p:nvPr/>
          </p:nvGraphicFramePr>
          <p:xfrm>
            <a:off x="1292" y="1933"/>
            <a:ext cx="242" cy="249"/>
          </p:xfrm>
          <a:graphic>
            <a:graphicData uri="http://schemas.openxmlformats.org/presentationml/2006/ole">
              <mc:AlternateContent xmlns:mc="http://schemas.openxmlformats.org/markup-compatibility/2006">
                <mc:Choice xmlns:v="urn:schemas-microsoft-com:vml" Requires="v">
                  <p:oleObj spid="_x0000_s3120" name="" r:id="rId3" imgW="127000" imgH="139700" progId="Equation.DSMT4">
                    <p:embed/>
                  </p:oleObj>
                </mc:Choice>
                <mc:Fallback>
                  <p:oleObj name="" r:id="rId3" imgW="127000" imgH="139700" progId="Equation.DSMT4">
                    <p:embed/>
                    <p:pic>
                      <p:nvPicPr>
                        <p:cNvPr id="0" name="图片 3119"/>
                        <p:cNvPicPr/>
                        <p:nvPr/>
                      </p:nvPicPr>
                      <p:blipFill>
                        <a:blip r:embed="rId4"/>
                        <a:stretch>
                          <a:fillRect/>
                        </a:stretch>
                      </p:blipFill>
                      <p:spPr>
                        <a:xfrm>
                          <a:off x="1292" y="1933"/>
                          <a:ext cx="242" cy="249"/>
                        </a:xfrm>
                        <a:prstGeom prst="rect">
                          <a:avLst/>
                        </a:prstGeom>
                        <a:noFill/>
                        <a:ln w="38100">
                          <a:noFill/>
                          <a:miter/>
                        </a:ln>
                      </p:spPr>
                    </p:pic>
                  </p:oleObj>
                </mc:Fallback>
              </mc:AlternateContent>
            </a:graphicData>
          </a:graphic>
        </p:graphicFrame>
      </p:grpSp>
      <p:grpSp>
        <p:nvGrpSpPr>
          <p:cNvPr id="157714" name="组合 157713"/>
          <p:cNvGrpSpPr/>
          <p:nvPr/>
        </p:nvGrpSpPr>
        <p:grpSpPr>
          <a:xfrm>
            <a:off x="1116013" y="4005263"/>
            <a:ext cx="8027987" cy="579437"/>
            <a:chOff x="703" y="2659"/>
            <a:chExt cx="5057" cy="365"/>
          </a:xfrm>
        </p:grpSpPr>
        <p:sp>
          <p:nvSpPr>
            <p:cNvPr id="157711" name="矩形 157710"/>
            <p:cNvSpPr/>
            <p:nvPr/>
          </p:nvSpPr>
          <p:spPr>
            <a:xfrm>
              <a:off x="703" y="2659"/>
              <a:ext cx="5057" cy="365"/>
            </a:xfrm>
            <a:prstGeom prst="rect">
              <a:avLst/>
            </a:prstGeom>
            <a:noFill/>
            <a:ln w="9525">
              <a:noFill/>
            </a:ln>
          </p:spPr>
          <p:txBody>
            <a:bodyPr>
              <a:spAutoFit/>
            </a:bodyPr>
            <a:p>
              <a:r>
                <a:rPr lang="zh-CN" altLang="en-US" dirty="0">
                  <a:latin typeface="楷体" panose="02010609060101010101" pitchFamily="49" charset="-122"/>
                  <a:ea typeface="楷体" panose="02010609060101010101" pitchFamily="49" charset="-122"/>
                </a:rPr>
                <a:t>误差   ：测量结果与真值之间的差值</a:t>
              </a:r>
              <a:r>
                <a:rPr lang="en-US" altLang="zh-CN">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p:txBody>
        </p:sp>
        <p:graphicFrame>
          <p:nvGraphicFramePr>
            <p:cNvPr id="157713" name="对象 157712"/>
            <p:cNvGraphicFramePr/>
            <p:nvPr/>
          </p:nvGraphicFramePr>
          <p:xfrm>
            <a:off x="1292" y="2659"/>
            <a:ext cx="378" cy="353"/>
          </p:xfrm>
          <a:graphic>
            <a:graphicData uri="http://schemas.openxmlformats.org/presentationml/2006/ole">
              <mc:AlternateContent xmlns:mc="http://schemas.openxmlformats.org/markup-compatibility/2006">
                <mc:Choice xmlns:v="urn:schemas-microsoft-com:vml" Requires="v">
                  <p:oleObj spid="_x0000_s3121" name="" r:id="rId5" imgW="189865" imgH="177800" progId="Equation.DSMT4">
                    <p:embed/>
                  </p:oleObj>
                </mc:Choice>
                <mc:Fallback>
                  <p:oleObj name="" r:id="rId5" imgW="189865" imgH="177800" progId="Equation.DSMT4">
                    <p:embed/>
                    <p:pic>
                      <p:nvPicPr>
                        <p:cNvPr id="0" name="图片 3120"/>
                        <p:cNvPicPr/>
                        <p:nvPr/>
                      </p:nvPicPr>
                      <p:blipFill>
                        <a:blip r:embed="rId6"/>
                        <a:stretch>
                          <a:fillRect/>
                        </a:stretch>
                      </p:blipFill>
                      <p:spPr>
                        <a:xfrm>
                          <a:off x="1292" y="2659"/>
                          <a:ext cx="378" cy="353"/>
                        </a:xfrm>
                        <a:prstGeom prst="rect">
                          <a:avLst/>
                        </a:prstGeom>
                        <a:noFill/>
                        <a:ln w="38100">
                          <a:noFill/>
                          <a:miter/>
                        </a:ln>
                      </p:spPr>
                    </p:pic>
                  </p:oleObj>
                </mc:Fallback>
              </mc:AlternateContent>
            </a:graphicData>
          </a:graphic>
        </p:graphicFrame>
      </p:grpSp>
      <p:graphicFrame>
        <p:nvGraphicFramePr>
          <p:cNvPr id="157715" name="对象 157714"/>
          <p:cNvGraphicFramePr/>
          <p:nvPr/>
        </p:nvGraphicFramePr>
        <p:xfrm>
          <a:off x="1979613" y="4652963"/>
          <a:ext cx="2468562" cy="758825"/>
        </p:xfrm>
        <a:graphic>
          <a:graphicData uri="http://schemas.openxmlformats.org/presentationml/2006/ole">
            <mc:AlternateContent xmlns:mc="http://schemas.openxmlformats.org/markup-compatibility/2006">
              <mc:Choice xmlns:v="urn:schemas-microsoft-com:vml" Requires="v">
                <p:oleObj spid="_x0000_s3122" name="" r:id="rId7" imgW="659765" imgH="203200" progId="Equation.DSMT4">
                  <p:embed/>
                </p:oleObj>
              </mc:Choice>
              <mc:Fallback>
                <p:oleObj name="" r:id="rId7" imgW="659765" imgH="203200" progId="Equation.DSMT4">
                  <p:embed/>
                  <p:pic>
                    <p:nvPicPr>
                      <p:cNvPr id="0" name="图片 3121"/>
                      <p:cNvPicPr/>
                      <p:nvPr/>
                    </p:nvPicPr>
                    <p:blipFill>
                      <a:blip r:embed="rId8"/>
                      <a:stretch>
                        <a:fillRect/>
                      </a:stretch>
                    </p:blipFill>
                    <p:spPr>
                      <a:xfrm>
                        <a:off x="1979613" y="4652963"/>
                        <a:ext cx="2468562" cy="758825"/>
                      </a:xfrm>
                      <a:prstGeom prst="rect">
                        <a:avLst/>
                      </a:prstGeom>
                      <a:noFill/>
                      <a:ln w="38100">
                        <a:noFill/>
                        <a:miter/>
                      </a:ln>
                    </p:spPr>
                  </p:pic>
                </p:oleObj>
              </mc:Fallback>
            </mc:AlternateContent>
          </a:graphicData>
        </a:graphic>
      </p:graphicFrame>
      <p:sp>
        <p:nvSpPr>
          <p:cNvPr id="157716" name="矩形 157715"/>
          <p:cNvSpPr/>
          <p:nvPr/>
        </p:nvSpPr>
        <p:spPr>
          <a:xfrm>
            <a:off x="827088" y="5589588"/>
            <a:ext cx="8135937" cy="1066800"/>
          </a:xfrm>
          <a:prstGeom prst="rect">
            <a:avLst/>
          </a:prstGeom>
          <a:solidFill>
            <a:schemeClr val="bg1"/>
          </a:solidFill>
          <a:ln w="9525">
            <a:noFill/>
          </a:ln>
        </p:spPr>
        <p:txBody>
          <a:bodyPr>
            <a:spAutoFit/>
          </a:bodyPr>
          <a:p>
            <a:r>
              <a:rPr lang="zh-CN" altLang="en-US" dirty="0">
                <a:latin typeface="楷体" panose="02010609060101010101" pitchFamily="49" charset="-122"/>
                <a:ea typeface="楷体" panose="02010609060101010101" pitchFamily="49" charset="-122"/>
              </a:rPr>
              <a:t>②测量误差存在于一切测量过程中，可以控制得越来越小，但不可能为零</a:t>
            </a:r>
            <a:r>
              <a:rPr lang="en-US" altLang="zh-CN">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77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77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77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77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77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77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77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2" grpId="0"/>
      <p:bldP spid="157703" grpId="0"/>
      <p:bldP spid="15771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9751" name="矩形 159750"/>
          <p:cNvSpPr/>
          <p:nvPr/>
        </p:nvSpPr>
        <p:spPr>
          <a:xfrm>
            <a:off x="684213" y="257175"/>
            <a:ext cx="5256212" cy="579438"/>
          </a:xfrm>
          <a:prstGeom prst="rect">
            <a:avLst/>
          </a:prstGeom>
          <a:noFill/>
          <a:ln w="9525">
            <a:noFill/>
          </a:ln>
        </p:spPr>
        <p:txBody>
          <a:bodyPr>
            <a:spAutoFit/>
          </a:bodyPr>
          <a:p>
            <a:r>
              <a:rPr lang="en-US" altLang="zh-CN">
                <a:latin typeface="楷体" panose="02010609060101010101" pitchFamily="49" charset="-122"/>
                <a:ea typeface="楷体" panose="02010609060101010101" pitchFamily="49" charset="-122"/>
              </a:rPr>
              <a:t>2.</a:t>
            </a:r>
            <a:r>
              <a:rPr lang="zh-CN" altLang="en-US" dirty="0">
                <a:latin typeface="楷体" panose="02010609060101010101" pitchFamily="49" charset="-122"/>
                <a:ea typeface="楷体" panose="02010609060101010101" pitchFamily="49" charset="-122"/>
              </a:rPr>
              <a:t>误差来源及分类</a:t>
            </a:r>
            <a:endParaRPr lang="zh-CN" altLang="en-US" dirty="0">
              <a:latin typeface="楷体" panose="02010609060101010101" pitchFamily="49" charset="-122"/>
              <a:ea typeface="楷体" panose="02010609060101010101" pitchFamily="49" charset="-122"/>
            </a:endParaRPr>
          </a:p>
        </p:txBody>
      </p:sp>
      <p:sp>
        <p:nvSpPr>
          <p:cNvPr id="159753" name="矩形 159752"/>
          <p:cNvSpPr/>
          <p:nvPr/>
        </p:nvSpPr>
        <p:spPr>
          <a:xfrm>
            <a:off x="468313" y="1046163"/>
            <a:ext cx="4751387" cy="579437"/>
          </a:xfrm>
          <a:prstGeom prst="rect">
            <a:avLst/>
          </a:prstGeom>
          <a:noFill/>
          <a:ln w="9525">
            <a:noFill/>
          </a:ln>
        </p:spPr>
        <p:txBody>
          <a:bodyPr>
            <a:spAutoFit/>
          </a:bodyPr>
          <a:p>
            <a:r>
              <a:rPr lang="zh-CN" altLang="en-US" dirty="0">
                <a:latin typeface="楷体" panose="02010609060101010101" pitchFamily="49" charset="-122"/>
                <a:ea typeface="楷体" panose="02010609060101010101" pitchFamily="49" charset="-122"/>
              </a:rPr>
              <a:t>（</a:t>
            </a:r>
            <a:r>
              <a:rPr lang="en-US" altLang="zh-CN">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）系统误差</a:t>
            </a:r>
            <a:endParaRPr lang="zh-CN" altLang="en-US" dirty="0">
              <a:latin typeface="楷体" panose="02010609060101010101" pitchFamily="49" charset="-122"/>
              <a:ea typeface="楷体" panose="02010609060101010101" pitchFamily="49" charset="-122"/>
            </a:endParaRPr>
          </a:p>
        </p:txBody>
      </p:sp>
      <p:sp>
        <p:nvSpPr>
          <p:cNvPr id="159757" name="矩形 159756"/>
          <p:cNvSpPr/>
          <p:nvPr/>
        </p:nvSpPr>
        <p:spPr>
          <a:xfrm>
            <a:off x="684213" y="1666875"/>
            <a:ext cx="8388350" cy="4283075"/>
          </a:xfrm>
          <a:prstGeom prst="rect">
            <a:avLst/>
          </a:prstGeom>
          <a:noFill/>
          <a:ln w="9525">
            <a:noFill/>
          </a:ln>
        </p:spPr>
        <p:txBody>
          <a:bodyPr>
            <a:spAutoFit/>
          </a:bodyPr>
          <a:p>
            <a:pPr>
              <a:spcBef>
                <a:spcPct val="30000"/>
              </a:spcBef>
            </a:pPr>
            <a:r>
              <a:rPr lang="zh-CN" altLang="en-US" dirty="0">
                <a:solidFill>
                  <a:schemeClr val="hlink"/>
                </a:solidFill>
                <a:latin typeface="楷体" panose="02010609060101010101" pitchFamily="49" charset="-122"/>
                <a:ea typeface="楷体" panose="02010609060101010101" pitchFamily="49" charset="-122"/>
              </a:rPr>
              <a:t>*定义</a:t>
            </a:r>
            <a:r>
              <a:rPr lang="zh-CN" altLang="en-US" dirty="0">
                <a:latin typeface="楷体" panose="02010609060101010101" pitchFamily="49" charset="-122"/>
                <a:ea typeface="楷体" panose="02010609060101010101" pitchFamily="49" charset="-122"/>
              </a:rPr>
              <a:t>：由于实验本身所依据的理论、公式的近似性，或者对实验条件、测量方法的考虑不周；仪器结构不够完善或仪器未经很好校准；测量者因素，例如反应速度，分辨能力，固有习惯等造成的误差</a:t>
            </a:r>
            <a:r>
              <a:rPr lang="en-US" altLang="zh-CN">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使测量结果向真值的某个方向偏离（即结果总是偏大或偏小）</a:t>
            </a:r>
            <a:r>
              <a:rPr lang="en-US" altLang="zh-CN">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a:p>
            <a:pPr>
              <a:spcBef>
                <a:spcPct val="30000"/>
              </a:spcBef>
            </a:pPr>
            <a:r>
              <a:rPr lang="zh-CN" altLang="en-US" dirty="0">
                <a:solidFill>
                  <a:schemeClr val="hlink"/>
                </a:solidFill>
                <a:latin typeface="楷体" panose="02010609060101010101" pitchFamily="49" charset="-122"/>
                <a:ea typeface="楷体" panose="02010609060101010101" pitchFamily="49" charset="-122"/>
              </a:rPr>
              <a:t>*产生原因</a:t>
            </a:r>
            <a:r>
              <a:rPr lang="zh-CN" altLang="en-US" dirty="0">
                <a:latin typeface="楷体" panose="02010609060101010101" pitchFamily="49" charset="-122"/>
                <a:ea typeface="楷体" panose="02010609060101010101" pitchFamily="49" charset="-122"/>
              </a:rPr>
              <a:t>：测量仪器、测量方法、环境带入</a:t>
            </a:r>
            <a:r>
              <a:rPr lang="en-US" altLang="zh-CN">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a:p>
            <a:pPr>
              <a:spcBef>
                <a:spcPct val="30000"/>
              </a:spcBef>
            </a:pPr>
            <a:r>
              <a:rPr lang="zh-CN" altLang="en-US" dirty="0">
                <a:solidFill>
                  <a:schemeClr val="hlink"/>
                </a:solidFill>
                <a:latin typeface="楷体" panose="02010609060101010101" pitchFamily="49" charset="-122"/>
                <a:ea typeface="楷体" panose="02010609060101010101" pitchFamily="49" charset="-122"/>
              </a:rPr>
              <a:t>*特点</a:t>
            </a:r>
            <a:r>
              <a:rPr lang="zh-CN" altLang="en-US" dirty="0">
                <a:latin typeface="楷体" panose="02010609060101010101" pitchFamily="49" charset="-122"/>
                <a:ea typeface="楷体" panose="02010609060101010101" pitchFamily="49" charset="-122"/>
              </a:rPr>
              <a:t>：确定性</a:t>
            </a:r>
            <a:r>
              <a:rPr lang="en-US" altLang="zh-CN">
                <a:latin typeface="楷体" panose="02010609060101010101" pitchFamily="49" charset="-122"/>
                <a:ea typeface="楷体" panose="02010609060101010101" pitchFamily="49" charset="-122"/>
              </a:rPr>
              <a:t>.</a:t>
            </a:r>
            <a:endParaRPr lang="zh-CN" altLang="en-US" dirty="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97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97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97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51" grpId="0"/>
      <p:bldP spid="159753" grpId="0"/>
      <p:bldP spid="15975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4675" name="矩形 284674"/>
          <p:cNvSpPr/>
          <p:nvPr/>
        </p:nvSpPr>
        <p:spPr>
          <a:xfrm>
            <a:off x="468313" y="115888"/>
            <a:ext cx="4751387" cy="579437"/>
          </a:xfrm>
          <a:prstGeom prst="rect">
            <a:avLst/>
          </a:prstGeom>
          <a:noFill/>
          <a:ln w="9525">
            <a:noFill/>
          </a:ln>
        </p:spPr>
        <p:txBody>
          <a:bodyPr>
            <a:spAutoFit/>
          </a:bodyPr>
          <a:p>
            <a:r>
              <a:rPr lang="zh-CN" altLang="en-US" dirty="0">
                <a:latin typeface="楷体" panose="02010609060101010101" pitchFamily="49" charset="-122"/>
                <a:ea typeface="楷体" panose="02010609060101010101" pitchFamily="49" charset="-122"/>
              </a:rPr>
              <a:t>（</a:t>
            </a:r>
            <a:r>
              <a:rPr lang="en-US" altLang="zh-CN">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）系统误差</a:t>
            </a:r>
            <a:endParaRPr lang="zh-CN" altLang="en-US" dirty="0">
              <a:latin typeface="楷体" panose="02010609060101010101" pitchFamily="49" charset="-122"/>
              <a:ea typeface="楷体" panose="02010609060101010101" pitchFamily="49" charset="-122"/>
            </a:endParaRPr>
          </a:p>
        </p:txBody>
      </p:sp>
      <p:sp>
        <p:nvSpPr>
          <p:cNvPr id="284676" name="矩形 284675"/>
          <p:cNvSpPr/>
          <p:nvPr/>
        </p:nvSpPr>
        <p:spPr>
          <a:xfrm>
            <a:off x="611188" y="692150"/>
            <a:ext cx="8532812" cy="3016250"/>
          </a:xfrm>
          <a:prstGeom prst="rect">
            <a:avLst/>
          </a:prstGeom>
          <a:noFill/>
          <a:ln w="9525">
            <a:noFill/>
          </a:ln>
        </p:spPr>
        <p:txBody>
          <a:bodyPr>
            <a:spAutoFit/>
          </a:bodyPr>
          <a:p>
            <a:r>
              <a:rPr lang="zh-CN" altLang="en-US" dirty="0">
                <a:solidFill>
                  <a:schemeClr val="hlink"/>
                </a:solidFill>
                <a:latin typeface="楷体" panose="02010609060101010101" pitchFamily="49" charset="-122"/>
                <a:ea typeface="楷体" panose="02010609060101010101" pitchFamily="49" charset="-122"/>
              </a:rPr>
              <a:t>*分类及处理方法</a:t>
            </a:r>
            <a:r>
              <a:rPr lang="zh-CN" altLang="en-US" dirty="0">
                <a:latin typeface="楷体" panose="02010609060101010101" pitchFamily="49" charset="-122"/>
                <a:ea typeface="楷体" panose="02010609060101010101" pitchFamily="49" charset="-122"/>
              </a:rPr>
              <a:t>：</a:t>
            </a:r>
            <a:endParaRPr lang="zh-CN" altLang="en-US"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  **</a:t>
            </a:r>
            <a:r>
              <a:rPr lang="zh-CN" altLang="zh-CN" dirty="0">
                <a:latin typeface="楷体" panose="02010609060101010101" pitchFamily="49" charset="-122"/>
                <a:ea typeface="楷体" panose="02010609060101010101" pitchFamily="49" charset="-122"/>
              </a:rPr>
              <a:t>已定系统误差：必须修正</a:t>
            </a:r>
            <a:endParaRPr lang="zh-CN" altLang="en-US"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  如：</a:t>
            </a:r>
            <a:r>
              <a:rPr lang="zh-CN" altLang="zh-CN" dirty="0">
                <a:latin typeface="楷体" panose="02010609060101010101" pitchFamily="49" charset="-122"/>
                <a:ea typeface="楷体" panose="02010609060101010101" pitchFamily="49" charset="-122"/>
              </a:rPr>
              <a:t>电表、螺旋测微计的零位误差；</a:t>
            </a:r>
            <a:endParaRPr lang="zh-CN" altLang="zh-CN" dirty="0">
              <a:latin typeface="楷体" panose="02010609060101010101" pitchFamily="49" charset="-122"/>
              <a:ea typeface="楷体" panose="02010609060101010101" pitchFamily="49" charset="-122"/>
            </a:endParaRPr>
          </a:p>
          <a:p>
            <a:pPr lvl="1"/>
            <a:r>
              <a:rPr lang="zh-CN" altLang="en-US" dirty="0">
                <a:latin typeface="楷体" panose="02010609060101010101" pitchFamily="49" charset="-122"/>
                <a:ea typeface="楷体" panose="02010609060101010101" pitchFamily="49" charset="-122"/>
              </a:rPr>
              <a:t>  </a:t>
            </a:r>
            <a:r>
              <a:rPr lang="zh-CN" altLang="zh-CN" dirty="0">
                <a:latin typeface="楷体" panose="02010609060101010101" pitchFamily="49" charset="-122"/>
                <a:ea typeface="楷体" panose="02010609060101010101" pitchFamily="49" charset="-122"/>
              </a:rPr>
              <a:t>测电压、电流时忽略表内阻引起的误差</a:t>
            </a:r>
            <a:r>
              <a:rPr lang="zh-CN" altLang="en-US" dirty="0">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a:p>
            <a:pPr lvl="1"/>
            <a:r>
              <a:rPr lang="zh-CN" altLang="en-US" dirty="0">
                <a:latin typeface="楷体" panose="02010609060101010101" pitchFamily="49" charset="-122"/>
                <a:ea typeface="楷体" panose="02010609060101010101" pitchFamily="49" charset="-122"/>
              </a:rPr>
              <a:t>**</a:t>
            </a:r>
            <a:r>
              <a:rPr lang="zh-CN" altLang="zh-CN" dirty="0">
                <a:latin typeface="楷体" panose="02010609060101010101" pitchFamily="49" charset="-122"/>
                <a:ea typeface="楷体" panose="02010609060101010101" pitchFamily="49" charset="-122"/>
              </a:rPr>
              <a:t>未定系统误差：要估计出分布范围</a:t>
            </a:r>
            <a:endParaRPr lang="zh-CN" altLang="en-US" dirty="0">
              <a:latin typeface="楷体" panose="02010609060101010101" pitchFamily="49" charset="-122"/>
              <a:ea typeface="楷体" panose="02010609060101010101" pitchFamily="49" charset="-122"/>
            </a:endParaRPr>
          </a:p>
          <a:p>
            <a:pPr lvl="1"/>
            <a:r>
              <a:rPr lang="zh-CN" altLang="zh-CN" dirty="0">
                <a:latin typeface="楷体" panose="02010609060101010101" pitchFamily="49" charset="-122"/>
                <a:ea typeface="楷体" panose="02010609060101010101" pitchFamily="49" charset="-122"/>
              </a:rPr>
              <a:t>如：螺旋测微计制造时的螺纹公差等</a:t>
            </a:r>
            <a:r>
              <a:rPr lang="zh-CN" altLang="en-US" dirty="0">
                <a:latin typeface="楷体" panose="02010609060101010101" pitchFamily="49" charset="-122"/>
                <a:ea typeface="楷体" panose="02010609060101010101" pitchFamily="49" charset="-122"/>
              </a:rPr>
              <a:t>.</a:t>
            </a:r>
            <a:endParaRPr lang="zh-CN" altLang="en-US" dirty="0">
              <a:latin typeface="楷体" panose="02010609060101010101" pitchFamily="49" charset="-122"/>
              <a:ea typeface="楷体" panose="02010609060101010101" pitchFamily="49" charset="-122"/>
            </a:endParaRPr>
          </a:p>
        </p:txBody>
      </p:sp>
      <p:sp>
        <p:nvSpPr>
          <p:cNvPr id="284677" name="矩形 284676"/>
          <p:cNvSpPr/>
          <p:nvPr/>
        </p:nvSpPr>
        <p:spPr>
          <a:xfrm>
            <a:off x="685800" y="4508500"/>
            <a:ext cx="8278813" cy="2041525"/>
          </a:xfrm>
          <a:prstGeom prst="rect">
            <a:avLst/>
          </a:prstGeom>
          <a:solidFill>
            <a:schemeClr val="bg1"/>
          </a:solidFill>
          <a:ln w="9525">
            <a:noFill/>
          </a:ln>
        </p:spPr>
        <p:txBody>
          <a:bodyPr>
            <a:spAutoFit/>
          </a:bodyPr>
          <a:p>
            <a:r>
              <a:rPr lang="zh-CN" altLang="en-US" dirty="0">
                <a:solidFill>
                  <a:schemeClr val="hlink"/>
                </a:solidFill>
                <a:latin typeface="楷体" panose="02010609060101010101" pitchFamily="49" charset="-122"/>
                <a:ea typeface="楷体" panose="02010609060101010101" pitchFamily="49" charset="-122"/>
              </a:rPr>
              <a:t>*定义</a:t>
            </a:r>
            <a:r>
              <a:rPr lang="zh-CN" altLang="en-US" dirty="0">
                <a:latin typeface="楷体" panose="02010609060101010101" pitchFamily="49" charset="-122"/>
                <a:ea typeface="楷体" panose="02010609060101010101" pitchFamily="49" charset="-122"/>
              </a:rPr>
              <a:t>：相同条件下，对同一物理量进行多次测量，由于各种偶然因素，出现绝对值和符号以不可预知方式变化的测量误差分量</a:t>
            </a:r>
            <a:r>
              <a:rPr lang="en-US" altLang="zh-CN">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（即结果可能偏大或偏小）</a:t>
            </a:r>
            <a:endParaRPr lang="zh-CN" altLang="en-US" dirty="0">
              <a:latin typeface="楷体" panose="02010609060101010101" pitchFamily="49" charset="-122"/>
              <a:ea typeface="楷体" panose="02010609060101010101" pitchFamily="49" charset="-122"/>
            </a:endParaRPr>
          </a:p>
        </p:txBody>
      </p:sp>
      <p:sp>
        <p:nvSpPr>
          <p:cNvPr id="284678" name="矩形 284677"/>
          <p:cNvSpPr/>
          <p:nvPr/>
        </p:nvSpPr>
        <p:spPr>
          <a:xfrm>
            <a:off x="539750" y="3789363"/>
            <a:ext cx="4751388" cy="579437"/>
          </a:xfrm>
          <a:prstGeom prst="rect">
            <a:avLst/>
          </a:prstGeom>
          <a:noFill/>
          <a:ln w="9525">
            <a:noFill/>
          </a:ln>
        </p:spPr>
        <p:txBody>
          <a:bodyPr>
            <a:spAutoFit/>
          </a:bodyPr>
          <a:p>
            <a:r>
              <a:rPr lang="zh-CN" altLang="en-US" dirty="0">
                <a:latin typeface="楷体" panose="02010609060101010101" pitchFamily="49" charset="-122"/>
                <a:ea typeface="楷体" panose="02010609060101010101" pitchFamily="49" charset="-122"/>
              </a:rPr>
              <a:t>（</a:t>
            </a:r>
            <a:r>
              <a:rPr lang="en-US" altLang="zh-CN">
                <a:latin typeface="楷体" panose="02010609060101010101" pitchFamily="49" charset="-122"/>
                <a:ea typeface="楷体" panose="02010609060101010101" pitchFamily="49" charset="-122"/>
              </a:rPr>
              <a:t>2</a:t>
            </a:r>
            <a:r>
              <a:rPr lang="zh-CN" altLang="en-US" dirty="0">
                <a:latin typeface="楷体" panose="02010609060101010101" pitchFamily="49" charset="-122"/>
                <a:ea typeface="楷体" panose="02010609060101010101" pitchFamily="49" charset="-122"/>
              </a:rPr>
              <a:t>）随机误差</a:t>
            </a:r>
            <a:endParaRPr lang="zh-CN" altLang="en-US" dirty="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46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46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46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4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75" grpId="0"/>
      <p:bldP spid="284676" grpId="0"/>
      <p:bldP spid="284677" grpId="0" animBg="1"/>
      <p:bldP spid="28467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9075" name="矩形 259074"/>
          <p:cNvSpPr/>
          <p:nvPr/>
        </p:nvSpPr>
        <p:spPr>
          <a:xfrm>
            <a:off x="323850" y="257175"/>
            <a:ext cx="4751388" cy="579438"/>
          </a:xfrm>
          <a:prstGeom prst="rect">
            <a:avLst/>
          </a:prstGeom>
          <a:noFill/>
          <a:ln w="9525">
            <a:noFill/>
          </a:ln>
        </p:spPr>
        <p:txBody>
          <a:bodyPr>
            <a:spAutoFit/>
          </a:bodyPr>
          <a:p>
            <a:r>
              <a:rPr lang="zh-CN" altLang="en-US" dirty="0">
                <a:latin typeface="楷体" panose="02010609060101010101" pitchFamily="49" charset="-122"/>
                <a:ea typeface="楷体" panose="02010609060101010101" pitchFamily="49" charset="-122"/>
              </a:rPr>
              <a:t>（</a:t>
            </a:r>
            <a:r>
              <a:rPr lang="en-US" altLang="zh-CN">
                <a:latin typeface="楷体" panose="02010609060101010101" pitchFamily="49" charset="-122"/>
                <a:ea typeface="楷体" panose="02010609060101010101" pitchFamily="49" charset="-122"/>
              </a:rPr>
              <a:t>2</a:t>
            </a:r>
            <a:r>
              <a:rPr lang="zh-CN" altLang="en-US" dirty="0">
                <a:latin typeface="楷体" panose="02010609060101010101" pitchFamily="49" charset="-122"/>
                <a:ea typeface="楷体" panose="02010609060101010101" pitchFamily="49" charset="-122"/>
              </a:rPr>
              <a:t>）随机误差</a:t>
            </a:r>
            <a:endParaRPr lang="zh-CN" altLang="en-US" dirty="0">
              <a:latin typeface="楷体" panose="02010609060101010101" pitchFamily="49" charset="-122"/>
              <a:ea typeface="楷体" panose="02010609060101010101" pitchFamily="49" charset="-122"/>
            </a:endParaRPr>
          </a:p>
        </p:txBody>
      </p:sp>
      <p:sp>
        <p:nvSpPr>
          <p:cNvPr id="259077" name="矩形 259076"/>
          <p:cNvSpPr/>
          <p:nvPr/>
        </p:nvSpPr>
        <p:spPr>
          <a:xfrm>
            <a:off x="611188" y="1077913"/>
            <a:ext cx="8532812" cy="4429125"/>
          </a:xfrm>
          <a:prstGeom prst="rect">
            <a:avLst/>
          </a:prstGeom>
          <a:noFill/>
          <a:ln w="9525">
            <a:noFill/>
          </a:ln>
        </p:spPr>
        <p:txBody>
          <a:bodyPr>
            <a:spAutoFit/>
          </a:bodyPr>
          <a:p>
            <a:pPr>
              <a:spcBef>
                <a:spcPct val="30000"/>
              </a:spcBef>
            </a:pPr>
            <a:r>
              <a:rPr lang="zh-CN" altLang="en-US" dirty="0">
                <a:solidFill>
                  <a:schemeClr val="hlink"/>
                </a:solidFill>
                <a:latin typeface="楷体" panose="02010609060101010101" pitchFamily="49" charset="-122"/>
                <a:ea typeface="楷体" panose="02010609060101010101" pitchFamily="49" charset="-122"/>
              </a:rPr>
              <a:t>*产生原因</a:t>
            </a:r>
            <a:r>
              <a:rPr lang="zh-CN" altLang="en-US" dirty="0">
                <a:latin typeface="楷体" panose="02010609060101010101" pitchFamily="49" charset="-122"/>
                <a:ea typeface="楷体" panose="02010609060101010101" pitchFamily="49" charset="-122"/>
              </a:rPr>
              <a:t>：实验条件和环境因素无规则的起伏变化，引起测量值围绕真值发生</a:t>
            </a:r>
            <a:r>
              <a:rPr lang="zh-CN" altLang="en-US" dirty="0">
                <a:solidFill>
                  <a:schemeClr val="hlink"/>
                </a:solidFill>
                <a:latin typeface="楷体" panose="02010609060101010101" pitchFamily="49" charset="-122"/>
                <a:ea typeface="楷体" panose="02010609060101010101" pitchFamily="49" charset="-122"/>
              </a:rPr>
              <a:t>涨落</a:t>
            </a:r>
            <a:r>
              <a:rPr lang="zh-CN" altLang="en-US" dirty="0">
                <a:latin typeface="楷体" panose="02010609060101010101" pitchFamily="49" charset="-122"/>
                <a:ea typeface="楷体" panose="02010609060101010101" pitchFamily="49" charset="-122"/>
              </a:rPr>
              <a:t>变化</a:t>
            </a:r>
            <a:r>
              <a:rPr lang="en-US" altLang="zh-CN">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a:p>
            <a:pPr>
              <a:spcBef>
                <a:spcPct val="30000"/>
              </a:spcBef>
            </a:pPr>
            <a:r>
              <a:rPr lang="en-US" altLang="zh-CN">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例如读数时，视线的位置不正确，测量点的位置不准确，实验仪器由于环境温度、湿度、电源电压不稳定、振动等因素的影响而产生微小变化等</a:t>
            </a:r>
            <a:r>
              <a:rPr lang="en-US" altLang="zh-CN">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a:p>
            <a:pPr>
              <a:spcBef>
                <a:spcPct val="30000"/>
              </a:spcBef>
            </a:pPr>
            <a:r>
              <a:rPr lang="zh-CN" altLang="en-US" dirty="0">
                <a:solidFill>
                  <a:schemeClr val="hlink"/>
                </a:solidFill>
                <a:latin typeface="楷体" panose="02010609060101010101" pitchFamily="49" charset="-122"/>
                <a:ea typeface="楷体" panose="02010609060101010101" pitchFamily="49" charset="-122"/>
              </a:rPr>
              <a:t>*特点</a:t>
            </a:r>
            <a:r>
              <a:rPr lang="zh-CN" altLang="en-US" dirty="0">
                <a:latin typeface="楷体" panose="02010609060101010101" pitchFamily="49" charset="-122"/>
                <a:ea typeface="楷体" panose="02010609060101010101" pitchFamily="49" charset="-122"/>
              </a:rPr>
              <a:t>：随机性</a:t>
            </a:r>
            <a:r>
              <a:rPr lang="en-US" altLang="zh-CN">
                <a:latin typeface="楷体" panose="02010609060101010101" pitchFamily="49" charset="-122"/>
                <a:ea typeface="楷体" panose="02010609060101010101" pitchFamily="49" charset="-122"/>
              </a:rPr>
              <a:t>.</a:t>
            </a:r>
            <a:endParaRPr lang="zh-CN" altLang="en-US" dirty="0">
              <a:solidFill>
                <a:schemeClr val="hlink"/>
              </a:solidFill>
              <a:latin typeface="楷体" panose="02010609060101010101" pitchFamily="49" charset="-122"/>
              <a:ea typeface="楷体" panose="02010609060101010101" pitchFamily="49" charset="-122"/>
            </a:endParaRPr>
          </a:p>
          <a:p>
            <a:pPr>
              <a:spcBef>
                <a:spcPct val="30000"/>
              </a:spcBef>
            </a:pPr>
            <a:r>
              <a:rPr lang="zh-CN" altLang="en-US" dirty="0">
                <a:solidFill>
                  <a:schemeClr val="hlink"/>
                </a:solidFill>
                <a:latin typeface="楷体" panose="02010609060101010101" pitchFamily="49" charset="-122"/>
                <a:ea typeface="楷体" panose="02010609060101010101" pitchFamily="49" charset="-122"/>
              </a:rPr>
              <a:t>*处理方法</a:t>
            </a:r>
            <a:r>
              <a:rPr lang="zh-CN" altLang="en-US" dirty="0">
                <a:latin typeface="楷体" panose="02010609060101010101" pitchFamily="49" charset="-122"/>
                <a:ea typeface="楷体" panose="02010609060101010101" pitchFamily="49" charset="-122"/>
              </a:rPr>
              <a:t>：可通过多次测量来减小</a:t>
            </a:r>
            <a:r>
              <a:rPr lang="en-US" altLang="zh-CN">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0098" name="矩形 260097"/>
          <p:cNvSpPr/>
          <p:nvPr/>
        </p:nvSpPr>
        <p:spPr>
          <a:xfrm>
            <a:off x="684213" y="185738"/>
            <a:ext cx="7127875" cy="579437"/>
          </a:xfrm>
          <a:prstGeom prst="rect">
            <a:avLst/>
          </a:prstGeom>
          <a:noFill/>
          <a:ln w="9525">
            <a:noFill/>
          </a:ln>
        </p:spPr>
        <p:txBody>
          <a:bodyPr>
            <a:spAutoFit/>
          </a:bodyPr>
          <a:p>
            <a:r>
              <a:rPr lang="en-US" altLang="zh-CN">
                <a:latin typeface="楷体" panose="02010609060101010101" pitchFamily="49" charset="-122"/>
                <a:ea typeface="楷体" panose="02010609060101010101" pitchFamily="49" charset="-122"/>
              </a:rPr>
              <a:t>3.</a:t>
            </a:r>
            <a:r>
              <a:rPr lang="zh-CN" altLang="en-US" dirty="0">
                <a:latin typeface="楷体" panose="02010609060101010101" pitchFamily="49" charset="-122"/>
                <a:ea typeface="楷体" panose="02010609060101010101" pitchFamily="49" charset="-122"/>
              </a:rPr>
              <a:t>随机误差</a:t>
            </a:r>
            <a:r>
              <a:rPr lang="zh-CN" altLang="zh-CN" dirty="0">
                <a:latin typeface="楷体" panose="02010609060101010101" pitchFamily="49" charset="-122"/>
                <a:ea typeface="楷体" panose="02010609060101010101" pitchFamily="49" charset="-122"/>
              </a:rPr>
              <a:t>特点及统计学分析</a:t>
            </a:r>
            <a:endParaRPr lang="en-US" altLang="zh-CN">
              <a:latin typeface="楷体" panose="02010609060101010101" pitchFamily="49" charset="-122"/>
              <a:ea typeface="楷体" panose="02010609060101010101" pitchFamily="49" charset="-122"/>
            </a:endParaRPr>
          </a:p>
        </p:txBody>
      </p:sp>
      <p:sp>
        <p:nvSpPr>
          <p:cNvPr id="260100" name="矩形 260099"/>
          <p:cNvSpPr/>
          <p:nvPr/>
        </p:nvSpPr>
        <p:spPr>
          <a:xfrm>
            <a:off x="720725" y="765175"/>
            <a:ext cx="8388350" cy="3016250"/>
          </a:xfrm>
          <a:prstGeom prst="rect">
            <a:avLst/>
          </a:prstGeom>
          <a:noFill/>
          <a:ln w="9525">
            <a:noFill/>
          </a:ln>
        </p:spPr>
        <p:txBody>
          <a:bodyPr>
            <a:spAutoFit/>
          </a:bodyPr>
          <a:p>
            <a:r>
              <a:rPr lang="zh-CN" altLang="en-US" dirty="0">
                <a:solidFill>
                  <a:schemeClr val="hlink"/>
                </a:solidFill>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小误差出现的概率比大误差出现的概率大；</a:t>
            </a:r>
            <a:endParaRPr lang="zh-CN" altLang="en-US" dirty="0">
              <a:latin typeface="楷体" panose="02010609060101010101" pitchFamily="49" charset="-122"/>
              <a:ea typeface="楷体" panose="02010609060101010101" pitchFamily="49" charset="-122"/>
            </a:endParaRPr>
          </a:p>
          <a:p>
            <a:r>
              <a:rPr lang="zh-CN" altLang="en-US" dirty="0">
                <a:solidFill>
                  <a:schemeClr val="hlink"/>
                </a:solidFill>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无穷多次测量时服从正态分布；（对称性、有界性）</a:t>
            </a:r>
            <a:endParaRPr lang="zh-CN" altLang="en-US" dirty="0">
              <a:latin typeface="楷体" panose="02010609060101010101" pitchFamily="49" charset="-122"/>
              <a:ea typeface="楷体" panose="02010609060101010101" pitchFamily="49" charset="-122"/>
            </a:endParaRPr>
          </a:p>
          <a:p>
            <a:r>
              <a:rPr lang="zh-CN" altLang="en-US" dirty="0">
                <a:solidFill>
                  <a:schemeClr val="hlink"/>
                </a:solidFill>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具有抵偿性（测量次数无穷大时正负误差相互抵消），</a:t>
            </a:r>
            <a:r>
              <a:rPr lang="zh-CN" altLang="en-US" dirty="0">
                <a:solidFill>
                  <a:schemeClr val="hlink"/>
                </a:solidFill>
                <a:latin typeface="楷体" panose="02010609060101010101" pitchFamily="49" charset="-122"/>
                <a:ea typeface="楷体" panose="02010609060101010101" pitchFamily="49" charset="-122"/>
              </a:rPr>
              <a:t>取多次测量的平均值</a:t>
            </a:r>
            <a:r>
              <a:rPr lang="zh-CN" altLang="en-US" dirty="0">
                <a:latin typeface="楷体" panose="02010609060101010101" pitchFamily="49" charset="-122"/>
                <a:ea typeface="楷体" panose="02010609060101010101" pitchFamily="49" charset="-122"/>
              </a:rPr>
              <a:t>有利于消减随机误差</a:t>
            </a:r>
            <a:r>
              <a:rPr lang="en-US" altLang="zh-CN">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p:txBody>
      </p:sp>
      <p:grpSp>
        <p:nvGrpSpPr>
          <p:cNvPr id="260105" name="组合 260104"/>
          <p:cNvGrpSpPr/>
          <p:nvPr/>
        </p:nvGrpSpPr>
        <p:grpSpPr>
          <a:xfrm>
            <a:off x="539750" y="3789363"/>
            <a:ext cx="8064500" cy="609600"/>
            <a:chOff x="340" y="2387"/>
            <a:chExt cx="5080" cy="384"/>
          </a:xfrm>
        </p:grpSpPr>
        <p:sp>
          <p:nvSpPr>
            <p:cNvPr id="260099" name="矩形 260098"/>
            <p:cNvSpPr/>
            <p:nvPr/>
          </p:nvSpPr>
          <p:spPr>
            <a:xfrm>
              <a:off x="340" y="2387"/>
              <a:ext cx="5080" cy="365"/>
            </a:xfrm>
            <a:prstGeom prst="rect">
              <a:avLst/>
            </a:prstGeom>
            <a:noFill/>
            <a:ln w="9525">
              <a:noFill/>
            </a:ln>
          </p:spPr>
          <p:txBody>
            <a:bodyPr>
              <a:spAutoFit/>
            </a:bodyPr>
            <a:p>
              <a:r>
                <a:rPr lang="zh-CN" altLang="en-US" dirty="0">
                  <a:latin typeface="楷体" panose="02010609060101010101" pitchFamily="49" charset="-122"/>
                  <a:ea typeface="楷体" panose="02010609060101010101" pitchFamily="49" charset="-122"/>
                </a:rPr>
                <a:t>（</a:t>
              </a:r>
              <a:r>
                <a:rPr lang="en-US" altLang="zh-CN">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）标准差   ：表示测量值的离散程度</a:t>
              </a:r>
              <a:r>
                <a:rPr lang="en-US" altLang="zh-CN">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p:txBody>
        </p:sp>
        <p:graphicFrame>
          <p:nvGraphicFramePr>
            <p:cNvPr id="260101" name="对象 260100"/>
            <p:cNvGraphicFramePr/>
            <p:nvPr/>
          </p:nvGraphicFramePr>
          <p:xfrm>
            <a:off x="1834" y="2478"/>
            <a:ext cx="320" cy="293"/>
          </p:xfrm>
          <a:graphic>
            <a:graphicData uri="http://schemas.openxmlformats.org/presentationml/2006/ole">
              <mc:AlternateContent xmlns:mc="http://schemas.openxmlformats.org/markup-compatibility/2006">
                <mc:Choice xmlns:v="urn:schemas-microsoft-com:vml" Requires="v">
                  <p:oleObj spid="_x0000_s3124" name="" r:id="rId1" imgW="152400" imgH="139700" progId="Equation.DSMT4">
                    <p:embed/>
                  </p:oleObj>
                </mc:Choice>
                <mc:Fallback>
                  <p:oleObj name="" r:id="rId1" imgW="152400" imgH="139700" progId="Equation.DSMT4">
                    <p:embed/>
                    <p:pic>
                      <p:nvPicPr>
                        <p:cNvPr id="0" name="图片 3123"/>
                        <p:cNvPicPr/>
                        <p:nvPr/>
                      </p:nvPicPr>
                      <p:blipFill>
                        <a:blip r:embed="rId2"/>
                        <a:stretch>
                          <a:fillRect/>
                        </a:stretch>
                      </p:blipFill>
                      <p:spPr>
                        <a:xfrm>
                          <a:off x="1834" y="2478"/>
                          <a:ext cx="320" cy="293"/>
                        </a:xfrm>
                        <a:prstGeom prst="rect">
                          <a:avLst/>
                        </a:prstGeom>
                        <a:noFill/>
                        <a:ln w="38100">
                          <a:noFill/>
                          <a:miter/>
                        </a:ln>
                      </p:spPr>
                    </p:pic>
                  </p:oleObj>
                </mc:Fallback>
              </mc:AlternateContent>
            </a:graphicData>
          </a:graphic>
        </p:graphicFrame>
      </p:grpSp>
      <p:graphicFrame>
        <p:nvGraphicFramePr>
          <p:cNvPr id="260103" name="对象 260102"/>
          <p:cNvGraphicFramePr/>
          <p:nvPr/>
        </p:nvGraphicFramePr>
        <p:xfrm>
          <a:off x="2051050" y="4581525"/>
          <a:ext cx="3095625" cy="1830388"/>
        </p:xfrm>
        <a:graphic>
          <a:graphicData uri="http://schemas.openxmlformats.org/presentationml/2006/ole">
            <mc:AlternateContent xmlns:mc="http://schemas.openxmlformats.org/markup-compatibility/2006">
              <mc:Choice xmlns:v="urn:schemas-microsoft-com:vml" Requires="v">
                <p:oleObj spid="_x0000_s3125" name="" r:id="rId3" imgW="1116965" imgH="660400" progId="Equation.DSMT4">
                  <p:embed/>
                </p:oleObj>
              </mc:Choice>
              <mc:Fallback>
                <p:oleObj name="" r:id="rId3" imgW="1116965" imgH="660400" progId="Equation.DSMT4">
                  <p:embed/>
                  <p:pic>
                    <p:nvPicPr>
                      <p:cNvPr id="0" name="图片 3124"/>
                      <p:cNvPicPr/>
                      <p:nvPr/>
                    </p:nvPicPr>
                    <p:blipFill>
                      <a:blip r:embed="rId4"/>
                      <a:stretch>
                        <a:fillRect/>
                      </a:stretch>
                    </p:blipFill>
                    <p:spPr>
                      <a:xfrm>
                        <a:off x="2051050" y="4581525"/>
                        <a:ext cx="3095625" cy="1830388"/>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0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01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01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0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098" grpId="0"/>
      <p:bldP spid="26010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8312" name="图片 98311" descr="Graph4"/>
          <p:cNvPicPr>
            <a:picLocks noChangeAspect="1"/>
          </p:cNvPicPr>
          <p:nvPr/>
        </p:nvPicPr>
        <p:blipFill>
          <a:blip r:embed="rId1"/>
          <a:stretch>
            <a:fillRect/>
          </a:stretch>
        </p:blipFill>
        <p:spPr>
          <a:xfrm>
            <a:off x="1403350" y="612775"/>
            <a:ext cx="5638800" cy="4259263"/>
          </a:xfrm>
          <a:prstGeom prst="rect">
            <a:avLst/>
          </a:prstGeom>
          <a:noFill/>
          <a:ln w="9525">
            <a:noFill/>
          </a:ln>
        </p:spPr>
      </p:pic>
      <p:pic>
        <p:nvPicPr>
          <p:cNvPr id="261124" name="图片 98307" descr="Graph3"/>
          <p:cNvPicPr>
            <a:picLocks noChangeAspect="1"/>
          </p:cNvPicPr>
          <p:nvPr/>
        </p:nvPicPr>
        <p:blipFill>
          <a:blip r:embed="rId2"/>
          <a:stretch>
            <a:fillRect/>
          </a:stretch>
        </p:blipFill>
        <p:spPr>
          <a:xfrm>
            <a:off x="1403350" y="620713"/>
            <a:ext cx="5634038" cy="4471987"/>
          </a:xfrm>
          <a:prstGeom prst="rect">
            <a:avLst/>
          </a:prstGeom>
          <a:noFill/>
          <a:ln w="9525">
            <a:noFill/>
          </a:ln>
        </p:spPr>
      </p:pic>
      <p:sp>
        <p:nvSpPr>
          <p:cNvPr id="261125" name="矩形 261124"/>
          <p:cNvSpPr/>
          <p:nvPr/>
        </p:nvSpPr>
        <p:spPr>
          <a:xfrm>
            <a:off x="611188" y="4652963"/>
            <a:ext cx="8459787" cy="2041525"/>
          </a:xfrm>
          <a:prstGeom prst="rect">
            <a:avLst/>
          </a:prstGeom>
          <a:solidFill>
            <a:schemeClr val="bg1"/>
          </a:solidFill>
          <a:ln w="9525">
            <a:noFill/>
          </a:ln>
        </p:spPr>
        <p:txBody>
          <a:bodyPr>
            <a:spAutoFit/>
          </a:bodyPr>
          <a:p>
            <a:r>
              <a:rPr lang="zh-CN" altLang="en-US" dirty="0">
                <a:solidFill>
                  <a:schemeClr val="hlink"/>
                </a:solidFill>
                <a:latin typeface="楷体" panose="02010609060101010101" pitchFamily="49" charset="-122"/>
                <a:ea typeface="楷体" panose="02010609060101010101" pitchFamily="49" charset="-122"/>
              </a:rPr>
              <a:t>标准差小：</a:t>
            </a:r>
            <a:r>
              <a:rPr lang="zh-CN" altLang="en-US" dirty="0">
                <a:latin typeface="楷体" panose="02010609060101010101" pitchFamily="49" charset="-122"/>
                <a:ea typeface="楷体" panose="02010609060101010101" pitchFamily="49" charset="-122"/>
              </a:rPr>
              <a:t>表示测得值很密集，随机误差分布范围窄，测量的精密度高；</a:t>
            </a:r>
            <a:endParaRPr lang="zh-CN" altLang="en-US" dirty="0">
              <a:latin typeface="楷体" panose="02010609060101010101" pitchFamily="49" charset="-122"/>
              <a:ea typeface="楷体" panose="02010609060101010101" pitchFamily="49" charset="-122"/>
            </a:endParaRPr>
          </a:p>
          <a:p>
            <a:r>
              <a:rPr lang="zh-CN" altLang="en-US" dirty="0">
                <a:solidFill>
                  <a:schemeClr val="hlink"/>
                </a:solidFill>
                <a:latin typeface="楷体" panose="02010609060101010101" pitchFamily="49" charset="-122"/>
                <a:ea typeface="楷体" panose="02010609060101010101" pitchFamily="49" charset="-122"/>
              </a:rPr>
              <a:t>标准差大：</a:t>
            </a:r>
            <a:r>
              <a:rPr lang="zh-CN" altLang="en-US" dirty="0">
                <a:latin typeface="楷体" panose="02010609060101010101" pitchFamily="49" charset="-122"/>
                <a:ea typeface="楷体" panose="02010609060101010101" pitchFamily="49" charset="-122"/>
              </a:rPr>
              <a:t>表示测得值很分散，随机误差分布范围宽，测量的精密度低</a:t>
            </a:r>
            <a:r>
              <a:rPr lang="en-US" altLang="zh-CN">
                <a:latin typeface="楷体" panose="02010609060101010101" pitchFamily="49" charset="-122"/>
                <a:ea typeface="楷体" panose="02010609060101010101" pitchFamily="49" charset="-122"/>
              </a:rPr>
              <a:t>.</a:t>
            </a:r>
            <a:endParaRPr lang="zh-CN" altLang="en-US" dirty="0">
              <a:solidFill>
                <a:schemeClr val="accent2"/>
              </a:solidFill>
              <a:latin typeface="楷体" panose="02010609060101010101" pitchFamily="49" charset="-122"/>
              <a:ea typeface="楷体" panose="02010609060101010101" pitchFamily="49" charset="-122"/>
            </a:endParaRPr>
          </a:p>
        </p:txBody>
      </p:sp>
      <p:sp>
        <p:nvSpPr>
          <p:cNvPr id="261127" name="矩形 261126"/>
          <p:cNvSpPr/>
          <p:nvPr/>
        </p:nvSpPr>
        <p:spPr>
          <a:xfrm>
            <a:off x="684213" y="333375"/>
            <a:ext cx="5905500" cy="579438"/>
          </a:xfrm>
          <a:prstGeom prst="rect">
            <a:avLst/>
          </a:prstGeom>
          <a:noFill/>
          <a:ln w="9525">
            <a:noFill/>
          </a:ln>
        </p:spPr>
        <p:txBody>
          <a:bodyPr>
            <a:spAutoFit/>
          </a:bodyPr>
          <a:p>
            <a:r>
              <a:rPr lang="zh-CN" altLang="en-US" dirty="0">
                <a:latin typeface="楷体" panose="02010609060101010101" pitchFamily="49" charset="-122"/>
                <a:ea typeface="楷体" panose="02010609060101010101" pitchFamily="49" charset="-122"/>
              </a:rPr>
              <a:t>①多次测量结果呈现正态分布</a:t>
            </a:r>
            <a:endParaRPr lang="zh-CN" altLang="en-US" dirty="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11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11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98312"/>
                                        </p:tgtEl>
                                        <p:attrNameLst>
                                          <p:attrName>style.visibility</p:attrName>
                                        </p:attrNameLst>
                                      </p:cBhvr>
                                      <p:to>
                                        <p:strVal val="visible"/>
                                      </p:to>
                                    </p:set>
                                    <p:animEffect transition="in" filter="wipe(left)">
                                      <p:cBhvr>
                                        <p:cTn id="15" dur="2000"/>
                                        <p:tgtEl>
                                          <p:spTgt spid="9831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61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125" grpId="0" animBg="1"/>
      <p:bldP spid="26112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42" name="标题 416769"/>
          <p:cNvSpPr>
            <a:spLocks noGrp="1"/>
          </p:cNvSpPr>
          <p:nvPr>
            <p:ph type="title" idx="4294967295"/>
          </p:nvPr>
        </p:nvSpPr>
        <p:spPr/>
        <p:txBody>
          <a:bodyPr anchor="ctr" anchorCtr="0"/>
          <a:p>
            <a:br>
              <a:rPr lang="en-US" altLang="zh-CN"/>
            </a:br>
            <a:r>
              <a:rPr lang="en-US" altLang="zh-CN"/>
              <a:t> </a:t>
            </a:r>
            <a:endParaRPr lang="en-US" altLang="zh-CN"/>
          </a:p>
        </p:txBody>
      </p:sp>
      <p:graphicFrame>
        <p:nvGraphicFramePr>
          <p:cNvPr id="163845" name="对象 416772"/>
          <p:cNvGraphicFramePr/>
          <p:nvPr/>
        </p:nvGraphicFramePr>
        <p:xfrm>
          <a:off x="1908175" y="5157788"/>
          <a:ext cx="5616575" cy="1511300"/>
        </p:xfrm>
        <a:graphic>
          <a:graphicData uri="http://schemas.openxmlformats.org/presentationml/2006/ole">
            <mc:AlternateContent xmlns:mc="http://schemas.openxmlformats.org/markup-compatibility/2006">
              <mc:Choice xmlns:v="urn:schemas-microsoft-com:vml" Requires="v">
                <p:oleObj spid="_x0000_s3127" name="" r:id="rId1" imgW="2120900" imgH="508000" progId="Equation.DSMT4">
                  <p:embed/>
                </p:oleObj>
              </mc:Choice>
              <mc:Fallback>
                <p:oleObj name="" r:id="rId1" imgW="2120900" imgH="508000" progId="Equation.DSMT4">
                  <p:embed/>
                  <p:pic>
                    <p:nvPicPr>
                      <p:cNvPr id="0" name="图片 3126"/>
                      <p:cNvPicPr/>
                      <p:nvPr/>
                    </p:nvPicPr>
                    <p:blipFill>
                      <a:blip r:embed="rId2"/>
                      <a:stretch>
                        <a:fillRect/>
                      </a:stretch>
                    </p:blipFill>
                    <p:spPr>
                      <a:xfrm>
                        <a:off x="1908175" y="5157788"/>
                        <a:ext cx="5616575" cy="1511300"/>
                      </a:xfrm>
                      <a:prstGeom prst="rect">
                        <a:avLst/>
                      </a:prstGeom>
                      <a:noFill/>
                      <a:ln w="38100">
                        <a:noFill/>
                        <a:miter/>
                      </a:ln>
                    </p:spPr>
                  </p:pic>
                </p:oleObj>
              </mc:Fallback>
            </mc:AlternateContent>
          </a:graphicData>
        </a:graphic>
      </p:graphicFrame>
      <p:pic>
        <p:nvPicPr>
          <p:cNvPr id="163846" name="图片 416773" descr="Graph1"/>
          <p:cNvPicPr>
            <a:picLocks noChangeAspect="1"/>
          </p:cNvPicPr>
          <p:nvPr/>
        </p:nvPicPr>
        <p:blipFill>
          <a:blip r:embed="rId3"/>
          <a:stretch>
            <a:fillRect/>
          </a:stretch>
        </p:blipFill>
        <p:spPr>
          <a:xfrm>
            <a:off x="1258888" y="1052513"/>
            <a:ext cx="6192837" cy="4202112"/>
          </a:xfrm>
          <a:prstGeom prst="rect">
            <a:avLst/>
          </a:prstGeom>
          <a:noFill/>
          <a:ln w="9525">
            <a:noFill/>
          </a:ln>
        </p:spPr>
      </p:pic>
      <p:sp>
        <p:nvSpPr>
          <p:cNvPr id="163851" name="矩形 163850"/>
          <p:cNvSpPr/>
          <p:nvPr/>
        </p:nvSpPr>
        <p:spPr>
          <a:xfrm>
            <a:off x="2339975" y="328613"/>
            <a:ext cx="4176713" cy="579437"/>
          </a:xfrm>
          <a:prstGeom prst="rect">
            <a:avLst/>
          </a:prstGeom>
          <a:noFill/>
          <a:ln w="9525">
            <a:noFill/>
          </a:ln>
        </p:spPr>
        <p:txBody>
          <a:bodyPr>
            <a:spAutoFit/>
          </a:bodyPr>
          <a:p>
            <a:pPr algn="ctr"/>
            <a:r>
              <a:rPr lang="zh-CN" altLang="en-US" dirty="0">
                <a:solidFill>
                  <a:schemeClr val="hlink"/>
                </a:solidFill>
                <a:latin typeface="Arial" panose="020B0604020202020204" pitchFamily="34" charset="0"/>
                <a:ea typeface="黑体" panose="02010609060101010101" pitchFamily="49" charset="-122"/>
              </a:rPr>
              <a:t>正态函数分布曲线</a:t>
            </a:r>
            <a:endParaRPr lang="en-US" altLang="zh-CN">
              <a:solidFill>
                <a:schemeClr val="hlink"/>
              </a:solidFill>
              <a:latin typeface="Arial" panose="020B0604020202020204" pitchFamily="34" charset="0"/>
              <a:ea typeface="黑体" panose="02010609060101010101" pitchFamily="49"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65892" name="对象 93187"/>
          <p:cNvGraphicFramePr/>
          <p:nvPr/>
        </p:nvGraphicFramePr>
        <p:xfrm>
          <a:off x="684213" y="1916113"/>
          <a:ext cx="4106862" cy="933450"/>
        </p:xfrm>
        <a:graphic>
          <a:graphicData uri="http://schemas.openxmlformats.org/presentationml/2006/ole">
            <mc:AlternateContent xmlns:mc="http://schemas.openxmlformats.org/markup-compatibility/2006">
              <mc:Choice xmlns:v="urn:schemas-microsoft-com:vml" Requires="v">
                <p:oleObj spid="_x0000_s3128" name="" r:id="rId1" imgW="1497965" imgH="342900" progId="Equation.DSMT4">
                  <p:embed/>
                </p:oleObj>
              </mc:Choice>
              <mc:Fallback>
                <p:oleObj name="" r:id="rId1" imgW="1497965" imgH="342900" progId="Equation.DSMT4">
                  <p:embed/>
                  <p:pic>
                    <p:nvPicPr>
                      <p:cNvPr id="0" name="图片 3127"/>
                      <p:cNvPicPr/>
                      <p:nvPr/>
                    </p:nvPicPr>
                    <p:blipFill>
                      <a:blip r:embed="rId2"/>
                      <a:stretch>
                        <a:fillRect/>
                      </a:stretch>
                    </p:blipFill>
                    <p:spPr>
                      <a:xfrm>
                        <a:off x="684213" y="1916113"/>
                        <a:ext cx="4106862" cy="933450"/>
                      </a:xfrm>
                      <a:prstGeom prst="rect">
                        <a:avLst/>
                      </a:prstGeom>
                      <a:noFill/>
                      <a:ln w="38100">
                        <a:noFill/>
                        <a:miter/>
                      </a:ln>
                    </p:spPr>
                  </p:pic>
                </p:oleObj>
              </mc:Fallback>
            </mc:AlternateContent>
          </a:graphicData>
        </a:graphic>
      </p:graphicFrame>
      <p:pic>
        <p:nvPicPr>
          <p:cNvPr id="165894" name="图片 93189" descr="Graph2"/>
          <p:cNvPicPr>
            <a:picLocks noChangeAspect="1"/>
          </p:cNvPicPr>
          <p:nvPr/>
        </p:nvPicPr>
        <p:blipFill>
          <a:blip r:embed="rId3"/>
          <a:stretch>
            <a:fillRect/>
          </a:stretch>
        </p:blipFill>
        <p:spPr>
          <a:xfrm>
            <a:off x="4648200" y="1268413"/>
            <a:ext cx="4495800" cy="3675062"/>
          </a:xfrm>
          <a:prstGeom prst="rect">
            <a:avLst/>
          </a:prstGeom>
          <a:noFill/>
          <a:ln w="9525">
            <a:noFill/>
          </a:ln>
        </p:spPr>
      </p:pic>
      <p:graphicFrame>
        <p:nvGraphicFramePr>
          <p:cNvPr id="165898" name="对象 165897"/>
          <p:cNvGraphicFramePr/>
          <p:nvPr/>
        </p:nvGraphicFramePr>
        <p:xfrm>
          <a:off x="1476375" y="5084763"/>
          <a:ext cx="2016125" cy="617537"/>
        </p:xfrm>
        <a:graphic>
          <a:graphicData uri="http://schemas.openxmlformats.org/presentationml/2006/ole">
            <mc:AlternateContent xmlns:mc="http://schemas.openxmlformats.org/markup-compatibility/2006">
              <mc:Choice xmlns:v="urn:schemas-microsoft-com:vml" Requires="v">
                <p:oleObj spid="_x0000_s3126" name="" r:id="rId4" imgW="622300" imgH="190500" progId="Equation.DSMT4">
                  <p:embed/>
                </p:oleObj>
              </mc:Choice>
              <mc:Fallback>
                <p:oleObj name="" r:id="rId4" imgW="622300" imgH="190500" progId="Equation.DSMT4">
                  <p:embed/>
                  <p:pic>
                    <p:nvPicPr>
                      <p:cNvPr id="0" name="图片 3125"/>
                      <p:cNvPicPr/>
                      <p:nvPr/>
                    </p:nvPicPr>
                    <p:blipFill>
                      <a:blip r:embed="rId5"/>
                      <a:stretch>
                        <a:fillRect/>
                      </a:stretch>
                    </p:blipFill>
                    <p:spPr>
                      <a:xfrm>
                        <a:off x="1476375" y="5084763"/>
                        <a:ext cx="2016125" cy="617537"/>
                      </a:xfrm>
                      <a:prstGeom prst="rect">
                        <a:avLst/>
                      </a:prstGeom>
                      <a:noFill/>
                      <a:ln w="38100">
                        <a:noFill/>
                        <a:miter/>
                      </a:ln>
                    </p:spPr>
                  </p:pic>
                </p:oleObj>
              </mc:Fallback>
            </mc:AlternateContent>
          </a:graphicData>
        </a:graphic>
      </p:graphicFrame>
      <p:grpSp>
        <p:nvGrpSpPr>
          <p:cNvPr id="165900" name="组合 165899"/>
          <p:cNvGrpSpPr/>
          <p:nvPr/>
        </p:nvGrpSpPr>
        <p:grpSpPr>
          <a:xfrm>
            <a:off x="684213" y="333375"/>
            <a:ext cx="8459787" cy="1084263"/>
            <a:chOff x="204" y="199"/>
            <a:chExt cx="5329" cy="683"/>
          </a:xfrm>
        </p:grpSpPr>
        <p:graphicFrame>
          <p:nvGraphicFramePr>
            <p:cNvPr id="165893" name="对象 93188"/>
            <p:cNvGraphicFramePr/>
            <p:nvPr/>
          </p:nvGraphicFramePr>
          <p:xfrm>
            <a:off x="3334" y="199"/>
            <a:ext cx="1607" cy="365"/>
          </p:xfrm>
          <a:graphic>
            <a:graphicData uri="http://schemas.openxmlformats.org/presentationml/2006/ole">
              <mc:AlternateContent xmlns:mc="http://schemas.openxmlformats.org/markup-compatibility/2006">
                <mc:Choice xmlns:v="urn:schemas-microsoft-com:vml" Requires="v">
                  <p:oleObj spid="_x0000_s3131" name="" r:id="rId6" imgW="888365" imgH="203200" progId="Equation.3">
                    <p:embed/>
                  </p:oleObj>
                </mc:Choice>
                <mc:Fallback>
                  <p:oleObj name="" r:id="rId6" imgW="888365" imgH="203200" progId="Equation.3">
                    <p:embed/>
                    <p:pic>
                      <p:nvPicPr>
                        <p:cNvPr id="0" name="图片 3130"/>
                        <p:cNvPicPr/>
                        <p:nvPr/>
                      </p:nvPicPr>
                      <p:blipFill>
                        <a:blip r:embed="rId7"/>
                        <a:stretch>
                          <a:fillRect/>
                        </a:stretch>
                      </p:blipFill>
                      <p:spPr>
                        <a:xfrm>
                          <a:off x="3334" y="199"/>
                          <a:ext cx="1607" cy="365"/>
                        </a:xfrm>
                        <a:prstGeom prst="rect">
                          <a:avLst/>
                        </a:prstGeom>
                        <a:noFill/>
                        <a:ln w="38100">
                          <a:noFill/>
                          <a:miter/>
                        </a:ln>
                      </p:spPr>
                    </p:pic>
                  </p:oleObj>
                </mc:Fallback>
              </mc:AlternateContent>
            </a:graphicData>
          </a:graphic>
        </p:graphicFrame>
        <p:sp>
          <p:nvSpPr>
            <p:cNvPr id="165899" name="矩形 165898"/>
            <p:cNvSpPr/>
            <p:nvPr/>
          </p:nvSpPr>
          <p:spPr>
            <a:xfrm>
              <a:off x="204" y="210"/>
              <a:ext cx="5329" cy="672"/>
            </a:xfrm>
            <a:prstGeom prst="rect">
              <a:avLst/>
            </a:prstGeom>
            <a:noFill/>
            <a:ln w="9525">
              <a:noFill/>
            </a:ln>
          </p:spPr>
          <p:txBody>
            <a:bodyPr>
              <a:spAutoFit/>
            </a:bodyPr>
            <a:p>
              <a:r>
                <a:rPr lang="zh-CN" altLang="en-US" dirty="0">
                  <a:latin typeface="楷体" panose="02010609060101010101" pitchFamily="49" charset="-122"/>
                  <a:ea typeface="楷体" panose="02010609060101010101" pitchFamily="49" charset="-122"/>
                </a:rPr>
                <a:t>②任意一次测量值落入区间                       的概率为</a:t>
              </a:r>
              <a:endParaRPr lang="zh-CN" altLang="en-US" dirty="0">
                <a:latin typeface="楷体" panose="02010609060101010101" pitchFamily="49" charset="-122"/>
                <a:ea typeface="楷体" panose="02010609060101010101" pitchFamily="49" charset="-122"/>
              </a:endParaRPr>
            </a:p>
          </p:txBody>
        </p:sp>
      </p:grpSp>
      <p:sp>
        <p:nvSpPr>
          <p:cNvPr id="165901" name="矩形 165900"/>
          <p:cNvSpPr/>
          <p:nvPr/>
        </p:nvSpPr>
        <p:spPr>
          <a:xfrm>
            <a:off x="611188" y="3170238"/>
            <a:ext cx="4572000" cy="1554162"/>
          </a:xfrm>
          <a:prstGeom prst="rect">
            <a:avLst/>
          </a:prstGeom>
          <a:noFill/>
          <a:ln w="9525">
            <a:noFill/>
          </a:ln>
        </p:spPr>
        <p:txBody>
          <a:bodyPr>
            <a:spAutoFit/>
          </a:bodyPr>
          <a:p>
            <a:r>
              <a:rPr lang="zh-CN" altLang="en-US" dirty="0">
                <a:latin typeface="楷体" panose="02010609060101010101" pitchFamily="49" charset="-122"/>
                <a:ea typeface="楷体" panose="02010609060101010101" pitchFamily="49" charset="-122"/>
              </a:rPr>
              <a:t>  该概率叫</a:t>
            </a:r>
            <a:r>
              <a:rPr lang="zh-CN" altLang="en-US" dirty="0">
                <a:solidFill>
                  <a:srgbClr val="FF0000"/>
                </a:solidFill>
                <a:latin typeface="楷体" panose="02010609060101010101" pitchFamily="49" charset="-122"/>
                <a:ea typeface="楷体" panose="02010609060101010101" pitchFamily="49" charset="-122"/>
              </a:rPr>
              <a:t>置信概率，</a:t>
            </a:r>
            <a:r>
              <a:rPr lang="zh-CN" altLang="en-US" dirty="0">
                <a:latin typeface="楷体" panose="02010609060101010101" pitchFamily="49" charset="-122"/>
                <a:ea typeface="楷体" panose="02010609060101010101" pitchFamily="49" charset="-122"/>
              </a:rPr>
              <a:t>也称为</a:t>
            </a:r>
            <a:r>
              <a:rPr lang="zh-CN" altLang="en-US" dirty="0">
                <a:solidFill>
                  <a:srgbClr val="FF0000"/>
                </a:solidFill>
                <a:latin typeface="楷体" panose="02010609060101010101" pitchFamily="49" charset="-122"/>
                <a:ea typeface="楷体" panose="02010609060101010101" pitchFamily="49" charset="-122"/>
              </a:rPr>
              <a:t>置信度</a:t>
            </a:r>
            <a:r>
              <a:rPr lang="en-US" altLang="zh-CN">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对应的区间叫</a:t>
            </a:r>
            <a:r>
              <a:rPr lang="zh-CN" altLang="en-US" dirty="0">
                <a:solidFill>
                  <a:srgbClr val="FF0000"/>
                </a:solidFill>
                <a:latin typeface="楷体" panose="02010609060101010101" pitchFamily="49" charset="-122"/>
                <a:ea typeface="楷体" panose="02010609060101010101" pitchFamily="49" charset="-122"/>
              </a:rPr>
              <a:t>置信区间</a:t>
            </a:r>
            <a:r>
              <a:rPr lang="zh-CN" altLang="en-US" dirty="0">
                <a:latin typeface="楷体" panose="02010609060101010101" pitchFamily="49" charset="-122"/>
                <a:ea typeface="楷体" panose="02010609060101010101" pitchFamily="49" charset="-122"/>
              </a:rPr>
              <a:t>，表示为</a:t>
            </a:r>
            <a:endParaRPr lang="zh-CN" altLang="en-US" dirty="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9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58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589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590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58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90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66916" name="对象 95235"/>
          <p:cNvGraphicFramePr/>
          <p:nvPr/>
        </p:nvGraphicFramePr>
        <p:xfrm>
          <a:off x="900113" y="1052513"/>
          <a:ext cx="7829550" cy="936625"/>
        </p:xfrm>
        <a:graphic>
          <a:graphicData uri="http://schemas.openxmlformats.org/presentationml/2006/ole">
            <mc:AlternateContent xmlns:mc="http://schemas.openxmlformats.org/markup-compatibility/2006">
              <mc:Choice xmlns:v="urn:schemas-microsoft-com:vml" Requires="v">
                <p:oleObj spid="_x0000_s3129" name="" r:id="rId1" imgW="2894330" imgH="342900" progId="Equation.DSMT4">
                  <p:embed/>
                </p:oleObj>
              </mc:Choice>
              <mc:Fallback>
                <p:oleObj name="" r:id="rId1" imgW="2894330" imgH="342900" progId="Equation.DSMT4">
                  <p:embed/>
                  <p:pic>
                    <p:nvPicPr>
                      <p:cNvPr id="0" name="图片 3128"/>
                      <p:cNvPicPr/>
                      <p:nvPr/>
                    </p:nvPicPr>
                    <p:blipFill>
                      <a:blip r:embed="rId2"/>
                      <a:stretch>
                        <a:fillRect/>
                      </a:stretch>
                    </p:blipFill>
                    <p:spPr>
                      <a:xfrm>
                        <a:off x="900113" y="1052513"/>
                        <a:ext cx="7829550" cy="936625"/>
                      </a:xfrm>
                      <a:prstGeom prst="rect">
                        <a:avLst/>
                      </a:prstGeom>
                      <a:noFill/>
                      <a:ln w="38100">
                        <a:noFill/>
                        <a:miter/>
                      </a:ln>
                    </p:spPr>
                  </p:pic>
                </p:oleObj>
              </mc:Fallback>
            </mc:AlternateContent>
          </a:graphicData>
        </a:graphic>
      </p:graphicFrame>
      <p:graphicFrame>
        <p:nvGraphicFramePr>
          <p:cNvPr id="166917" name="对象 95236"/>
          <p:cNvGraphicFramePr/>
          <p:nvPr/>
        </p:nvGraphicFramePr>
        <p:xfrm>
          <a:off x="971550" y="2205038"/>
          <a:ext cx="7686675" cy="936625"/>
        </p:xfrm>
        <a:graphic>
          <a:graphicData uri="http://schemas.openxmlformats.org/presentationml/2006/ole">
            <mc:AlternateContent xmlns:mc="http://schemas.openxmlformats.org/markup-compatibility/2006">
              <mc:Choice xmlns:v="urn:schemas-microsoft-com:vml" Requires="v">
                <p:oleObj spid="_x0000_s3130" name="" r:id="rId3" imgW="2868930" imgH="342900" progId="Equation.DSMT4">
                  <p:embed/>
                </p:oleObj>
              </mc:Choice>
              <mc:Fallback>
                <p:oleObj name="" r:id="rId3" imgW="2868930" imgH="342900" progId="Equation.DSMT4">
                  <p:embed/>
                  <p:pic>
                    <p:nvPicPr>
                      <p:cNvPr id="0" name="图片 3129"/>
                      <p:cNvPicPr/>
                      <p:nvPr/>
                    </p:nvPicPr>
                    <p:blipFill>
                      <a:blip r:embed="rId4"/>
                      <a:stretch>
                        <a:fillRect/>
                      </a:stretch>
                    </p:blipFill>
                    <p:spPr>
                      <a:xfrm>
                        <a:off x="971550" y="2205038"/>
                        <a:ext cx="7686675" cy="936625"/>
                      </a:xfrm>
                      <a:prstGeom prst="rect">
                        <a:avLst/>
                      </a:prstGeom>
                      <a:noFill/>
                      <a:ln w="38100">
                        <a:noFill/>
                        <a:miter/>
                      </a:ln>
                    </p:spPr>
                  </p:pic>
                </p:oleObj>
              </mc:Fallback>
            </mc:AlternateContent>
          </a:graphicData>
        </a:graphic>
      </p:graphicFrame>
      <p:sp>
        <p:nvSpPr>
          <p:cNvPr id="166919" name="矩形 166918"/>
          <p:cNvSpPr/>
          <p:nvPr/>
        </p:nvSpPr>
        <p:spPr>
          <a:xfrm>
            <a:off x="755650" y="333375"/>
            <a:ext cx="7848600" cy="579438"/>
          </a:xfrm>
          <a:prstGeom prst="rect">
            <a:avLst/>
          </a:prstGeom>
          <a:noFill/>
          <a:ln w="9525">
            <a:noFill/>
          </a:ln>
        </p:spPr>
        <p:txBody>
          <a:bodyPr>
            <a:spAutoFit/>
          </a:bodyPr>
          <a:p>
            <a:r>
              <a:rPr lang="zh-CN" altLang="en-US" dirty="0">
                <a:latin typeface="楷体" panose="02010609060101010101" pitchFamily="49" charset="-122"/>
                <a:ea typeface="楷体" panose="02010609060101010101" pitchFamily="49" charset="-122"/>
              </a:rPr>
              <a:t>③扩大置信区间，可增加置信概率</a:t>
            </a:r>
            <a:endParaRPr lang="zh-CN" altLang="en-US" dirty="0">
              <a:latin typeface="楷体" panose="02010609060101010101" pitchFamily="49" charset="-122"/>
              <a:ea typeface="楷体" panose="02010609060101010101" pitchFamily="49" charset="-122"/>
            </a:endParaRPr>
          </a:p>
        </p:txBody>
      </p:sp>
      <p:sp>
        <p:nvSpPr>
          <p:cNvPr id="166920" name="矩形 166919"/>
          <p:cNvSpPr/>
          <p:nvPr/>
        </p:nvSpPr>
        <p:spPr>
          <a:xfrm>
            <a:off x="539750" y="3492500"/>
            <a:ext cx="8604250" cy="2528888"/>
          </a:xfrm>
          <a:prstGeom prst="rect">
            <a:avLst/>
          </a:prstGeom>
          <a:noFill/>
          <a:ln w="9525">
            <a:noFill/>
          </a:ln>
        </p:spPr>
        <p:txBody>
          <a:bodyPr>
            <a:spAutoFit/>
          </a:bodyPr>
          <a:p>
            <a:r>
              <a:rPr lang="zh-CN" altLang="en-US" dirty="0">
                <a:solidFill>
                  <a:schemeClr val="hlink"/>
                </a:solidFill>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在测量次数</a:t>
            </a:r>
            <a:r>
              <a:rPr lang="en-US" altLang="zh-CN">
                <a:latin typeface="楷体" panose="02010609060101010101" pitchFamily="49" charset="-122"/>
                <a:ea typeface="楷体" panose="02010609060101010101" pitchFamily="49" charset="-122"/>
              </a:rPr>
              <a:t>n</a:t>
            </a:r>
            <a:r>
              <a:rPr lang="zh-CN" altLang="en-US" dirty="0">
                <a:latin typeface="楷体" panose="02010609060101010101" pitchFamily="49" charset="-122"/>
                <a:ea typeface="楷体" panose="02010609060101010101" pitchFamily="49" charset="-122"/>
              </a:rPr>
              <a:t>较小的情况下，呈</a:t>
            </a:r>
            <a:r>
              <a:rPr lang="en-US" altLang="zh-CN">
                <a:latin typeface="楷体" panose="02010609060101010101" pitchFamily="49" charset="-122"/>
                <a:ea typeface="楷体" panose="02010609060101010101" pitchFamily="49" charset="-122"/>
              </a:rPr>
              <a:t>t</a:t>
            </a:r>
            <a:r>
              <a:rPr lang="zh-CN" altLang="en-US" dirty="0">
                <a:latin typeface="楷体" panose="02010609060101010101" pitchFamily="49" charset="-122"/>
                <a:ea typeface="楷体" panose="02010609060101010101" pitchFamily="49" charset="-122"/>
              </a:rPr>
              <a:t>分布，偏离正态分布较多；</a:t>
            </a:r>
            <a:r>
              <a:rPr lang="en-US" altLang="zh-CN" i="1">
                <a:latin typeface="楷体" panose="02010609060101010101" pitchFamily="49" charset="-122"/>
                <a:ea typeface="楷体" panose="02010609060101010101" pitchFamily="49" charset="-122"/>
              </a:rPr>
              <a:t> </a:t>
            </a:r>
            <a:r>
              <a:rPr lang="en-US" altLang="zh-CN">
                <a:latin typeface="楷体" panose="02010609060101010101" pitchFamily="49" charset="-122"/>
                <a:ea typeface="楷体" panose="02010609060101010101" pitchFamily="49" charset="-122"/>
              </a:rPr>
              <a:t>n</a:t>
            </a:r>
            <a:r>
              <a:rPr lang="en-US" altLang="zh-CN" i="1">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较大时</a:t>
            </a:r>
            <a:r>
              <a:rPr lang="en-US" altLang="zh-CN">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趋于正态分布</a:t>
            </a:r>
            <a:r>
              <a:rPr lang="en-US" altLang="zh-CN">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a:p>
            <a:r>
              <a:rPr lang="zh-CN" altLang="en-US" dirty="0">
                <a:solidFill>
                  <a:schemeClr val="hlink"/>
                </a:solidFill>
                <a:latin typeface="楷体" panose="02010609060101010101" pitchFamily="49" charset="-122"/>
                <a:ea typeface="楷体" panose="02010609060101010101" pitchFamily="49" charset="-122"/>
              </a:rPr>
              <a:t>*</a:t>
            </a:r>
            <a:r>
              <a:rPr lang="en-US" altLang="zh-CN">
                <a:latin typeface="楷体" panose="02010609060101010101" pitchFamily="49" charset="-122"/>
                <a:ea typeface="楷体" panose="02010609060101010101" pitchFamily="49" charset="-122"/>
              </a:rPr>
              <a:t> t</a:t>
            </a:r>
            <a:r>
              <a:rPr lang="zh-CN" altLang="zh-CN" dirty="0">
                <a:latin typeface="楷体" panose="02010609060101010101" pitchFamily="49" charset="-122"/>
                <a:ea typeface="楷体" panose="02010609060101010101" pitchFamily="49" charset="-122"/>
              </a:rPr>
              <a:t>分布时，置信区间和置信度的计算需要对特殊函数积分，且不同的测量次数对应不同的</a:t>
            </a:r>
            <a:r>
              <a:rPr lang="zh-CN" altLang="en-US" dirty="0">
                <a:latin typeface="楷体" panose="02010609060101010101" pitchFamily="49" charset="-122"/>
                <a:ea typeface="楷体" panose="02010609060101010101" pitchFamily="49" charset="-122"/>
              </a:rPr>
              <a:t>数据</a:t>
            </a:r>
            <a:r>
              <a:rPr lang="zh-CN" altLang="zh-CN" dirty="0">
                <a:latin typeface="楷体" panose="02010609060101010101" pitchFamily="49" charset="-122"/>
                <a:ea typeface="楷体" panose="02010609060101010101" pitchFamily="49" charset="-122"/>
              </a:rPr>
              <a:t>值，计算很繁</a:t>
            </a:r>
            <a:r>
              <a:rPr lang="zh-CN" altLang="en-US" dirty="0">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69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69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69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69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9" grpId="0"/>
      <p:bldP spid="1669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45090" name="图片 345089" descr="Compton在做X射线散射"/>
          <p:cNvPicPr>
            <a:picLocks noChangeAspect="1"/>
          </p:cNvPicPr>
          <p:nvPr/>
        </p:nvPicPr>
        <p:blipFill>
          <a:blip r:embed="rId1"/>
          <a:stretch>
            <a:fillRect/>
          </a:stretch>
        </p:blipFill>
        <p:spPr>
          <a:xfrm>
            <a:off x="827088" y="1268413"/>
            <a:ext cx="3609975" cy="4608512"/>
          </a:xfrm>
          <a:prstGeom prst="rect">
            <a:avLst/>
          </a:prstGeom>
          <a:noFill/>
          <a:ln w="9525">
            <a:noFill/>
          </a:ln>
        </p:spPr>
      </p:pic>
      <p:sp>
        <p:nvSpPr>
          <p:cNvPr id="345091" name="文本框 345090"/>
          <p:cNvSpPr txBox="1"/>
          <p:nvPr/>
        </p:nvSpPr>
        <p:spPr>
          <a:xfrm>
            <a:off x="4427538" y="1093788"/>
            <a:ext cx="4537075" cy="822325"/>
          </a:xfrm>
          <a:prstGeom prst="rect">
            <a:avLst/>
          </a:prstGeom>
          <a:noFill/>
          <a:ln w="25400">
            <a:noFill/>
          </a:ln>
        </p:spPr>
        <p:txBody>
          <a:bodyPr>
            <a:spAutoFit/>
          </a:bodyPr>
          <a:p>
            <a:pPr algn="ctr" eaLnBrk="1" hangingPunct="1"/>
            <a:r>
              <a:rPr lang="zh-CN" altLang="en-US" sz="2400" b="0" dirty="0">
                <a:latin typeface="楷体_GB2312" charset="-122"/>
                <a:ea typeface="楷体_GB2312" charset="-122"/>
              </a:rPr>
              <a:t>康普顿</a:t>
            </a:r>
            <a:endParaRPr lang="zh-CN" altLang="en-US" sz="2400" b="0" dirty="0">
              <a:latin typeface="楷体_GB2312" charset="-122"/>
              <a:ea typeface="楷体_GB2312" charset="-122"/>
            </a:endParaRPr>
          </a:p>
          <a:p>
            <a:pPr algn="ctr" eaLnBrk="1" hangingPunct="1"/>
            <a:r>
              <a:rPr lang="zh-CN" altLang="en-US" sz="2400" b="0" dirty="0">
                <a:latin typeface="楷体_GB2312" charset="-122"/>
                <a:ea typeface="楷体_GB2312" charset="-122"/>
              </a:rPr>
              <a:t>（</a:t>
            </a:r>
            <a:r>
              <a:rPr lang="en-US" altLang="zh-CN" sz="2400" b="0">
                <a:latin typeface="楷体_GB2312" charset="-122"/>
                <a:ea typeface="楷体_GB2312" charset="-122"/>
              </a:rPr>
              <a:t>Compton</a:t>
            </a:r>
            <a:r>
              <a:rPr lang="zh-CN" altLang="en-US" sz="2400" b="0" dirty="0">
                <a:latin typeface="楷体_GB2312" charset="-122"/>
                <a:ea typeface="楷体_GB2312" charset="-122"/>
              </a:rPr>
              <a:t>，</a:t>
            </a:r>
            <a:r>
              <a:rPr lang="en-US" altLang="zh-CN" sz="2400" b="0">
                <a:latin typeface="楷体_GB2312" charset="-122"/>
                <a:ea typeface="楷体_GB2312" charset="-122"/>
              </a:rPr>
              <a:t>1892-1962</a:t>
            </a:r>
            <a:r>
              <a:rPr lang="zh-CN" altLang="en-US" sz="2400" b="0" dirty="0">
                <a:latin typeface="楷体_GB2312" charset="-122"/>
                <a:ea typeface="楷体_GB2312" charset="-122"/>
              </a:rPr>
              <a:t>）</a:t>
            </a:r>
            <a:endParaRPr lang="zh-CN" altLang="en-US" sz="2400" b="0">
              <a:latin typeface="楷体_GB2312" charset="-122"/>
              <a:ea typeface="楷体_GB2312" charset="-122"/>
            </a:endParaRPr>
          </a:p>
        </p:txBody>
      </p:sp>
      <p:pic>
        <p:nvPicPr>
          <p:cNvPr id="345092" name="图片 345091" descr="吴y训"/>
          <p:cNvPicPr>
            <a:picLocks noChangeAspect="1"/>
          </p:cNvPicPr>
          <p:nvPr/>
        </p:nvPicPr>
        <p:blipFill>
          <a:blip r:embed="rId2"/>
          <a:stretch>
            <a:fillRect/>
          </a:stretch>
        </p:blipFill>
        <p:spPr>
          <a:xfrm>
            <a:off x="5149850" y="1989138"/>
            <a:ext cx="3959225" cy="4868862"/>
          </a:xfrm>
          <a:prstGeom prst="rect">
            <a:avLst/>
          </a:prstGeom>
          <a:noFill/>
          <a:ln w="9525">
            <a:noFill/>
          </a:ln>
        </p:spPr>
      </p:pic>
      <p:sp>
        <p:nvSpPr>
          <p:cNvPr id="345093" name="文本框 345092"/>
          <p:cNvSpPr txBox="1"/>
          <p:nvPr/>
        </p:nvSpPr>
        <p:spPr>
          <a:xfrm>
            <a:off x="684213" y="5597525"/>
            <a:ext cx="4105275" cy="1260475"/>
          </a:xfrm>
          <a:prstGeom prst="rect">
            <a:avLst/>
          </a:prstGeom>
          <a:solidFill>
            <a:schemeClr val="bg1"/>
          </a:solidFill>
          <a:ln w="9525">
            <a:noFill/>
          </a:ln>
        </p:spPr>
        <p:txBody>
          <a:bodyPr>
            <a:spAutoFit/>
          </a:bodyPr>
          <a:p>
            <a:pPr algn="ctr" eaLnBrk="1" hangingPunct="1">
              <a:lnSpc>
                <a:spcPct val="80000"/>
              </a:lnSpc>
            </a:pPr>
            <a:r>
              <a:rPr lang="zh-CN" altLang="en-US" sz="2400" b="0" dirty="0">
                <a:solidFill>
                  <a:srgbClr val="0000FF"/>
                </a:solidFill>
                <a:latin typeface="楷体_GB2312" charset="-122"/>
                <a:ea typeface="楷体_GB2312" charset="-122"/>
              </a:rPr>
              <a:t> </a:t>
            </a:r>
            <a:r>
              <a:rPr lang="zh-CN" altLang="en-US" sz="2400" b="0" dirty="0">
                <a:latin typeface="楷体_GB2312" charset="-122"/>
                <a:ea typeface="楷体_GB2312" charset="-122"/>
              </a:rPr>
              <a:t>吴有训</a:t>
            </a:r>
            <a:r>
              <a:rPr lang="en-US" altLang="zh-CN" sz="2400" b="0">
                <a:latin typeface="楷体_GB2312" charset="-122"/>
                <a:ea typeface="楷体_GB2312" charset="-122"/>
              </a:rPr>
              <a:t>(1897</a:t>
            </a:r>
            <a:r>
              <a:rPr lang="en-US" altLang="zh-CN" sz="2400" b="0">
                <a:latin typeface="宋体" panose="02010600030101010101" pitchFamily="2" charset="-122"/>
                <a:ea typeface="楷体_GB2312" charset="-122"/>
              </a:rPr>
              <a:t>—</a:t>
            </a:r>
            <a:r>
              <a:rPr lang="en-US" altLang="zh-CN" sz="2400" b="0">
                <a:latin typeface="楷体_GB2312" charset="-122"/>
                <a:ea typeface="楷体_GB2312" charset="-122"/>
              </a:rPr>
              <a:t>1977)</a:t>
            </a:r>
            <a:endParaRPr lang="en-US" altLang="zh-CN" sz="2400" b="0">
              <a:latin typeface="楷体_GB2312" charset="-122"/>
              <a:ea typeface="楷体_GB2312" charset="-122"/>
            </a:endParaRPr>
          </a:p>
          <a:p>
            <a:pPr algn="ctr" eaLnBrk="1" hangingPunct="1">
              <a:lnSpc>
                <a:spcPct val="80000"/>
              </a:lnSpc>
            </a:pPr>
            <a:r>
              <a:rPr lang="zh-CN" altLang="en-US" sz="2400" b="0" dirty="0">
                <a:latin typeface="楷体_GB2312" charset="-122"/>
                <a:ea typeface="楷体_GB2312" charset="-122"/>
              </a:rPr>
              <a:t>曾任清华大学</a:t>
            </a:r>
            <a:r>
              <a:rPr lang="zh-CN" altLang="en-US" sz="2400" b="0" dirty="0">
                <a:latin typeface="楷体_GB2312" charset="-122"/>
                <a:ea typeface="楷体_GB2312" charset="-122"/>
              </a:rPr>
              <a:t>物理系主任、</a:t>
            </a:r>
            <a:endParaRPr lang="zh-CN" altLang="en-US" sz="2400" b="0" dirty="0">
              <a:latin typeface="楷体_GB2312" charset="-122"/>
              <a:ea typeface="楷体_GB2312" charset="-122"/>
            </a:endParaRPr>
          </a:p>
          <a:p>
            <a:pPr algn="ctr" eaLnBrk="1" hangingPunct="1">
              <a:lnSpc>
                <a:spcPct val="80000"/>
              </a:lnSpc>
            </a:pPr>
            <a:r>
              <a:rPr lang="zh-CN" altLang="en-US" sz="2400" b="0" dirty="0">
                <a:latin typeface="楷体_GB2312" charset="-122"/>
                <a:ea typeface="楷体_GB2312" charset="-122"/>
              </a:rPr>
              <a:t>理学院院长</a:t>
            </a:r>
            <a:r>
              <a:rPr lang="en-US" altLang="zh-CN" sz="2400" b="0">
                <a:latin typeface="楷体_GB2312" charset="-122"/>
                <a:ea typeface="楷体_GB2312" charset="-122"/>
              </a:rPr>
              <a:t>(</a:t>
            </a:r>
            <a:r>
              <a:rPr lang="zh-CN" altLang="en-US" sz="2400" b="0" dirty="0">
                <a:latin typeface="楷体_GB2312" charset="-122"/>
                <a:ea typeface="楷体_GB2312" charset="-122"/>
              </a:rPr>
              <a:t>西南联合大学）、</a:t>
            </a:r>
            <a:endParaRPr lang="zh-CN" altLang="en-US" sz="2400" b="0" dirty="0">
              <a:latin typeface="楷体_GB2312" charset="-122"/>
              <a:ea typeface="楷体_GB2312" charset="-122"/>
            </a:endParaRPr>
          </a:p>
          <a:p>
            <a:pPr algn="ctr" eaLnBrk="1" hangingPunct="1">
              <a:lnSpc>
                <a:spcPct val="80000"/>
              </a:lnSpc>
            </a:pPr>
            <a:r>
              <a:rPr lang="zh-CN" altLang="en-US" sz="2400" b="0" dirty="0">
                <a:latin typeface="楷体_GB2312" charset="-122"/>
                <a:ea typeface="楷体_GB2312" charset="-122"/>
              </a:rPr>
              <a:t>南京大学校长</a:t>
            </a:r>
            <a:endParaRPr lang="en-US" altLang="zh-CN" sz="2400" b="0">
              <a:latin typeface="楷体_GB2312" charset="-122"/>
              <a:ea typeface="楷体_GB2312" charset="-122"/>
            </a:endParaRPr>
          </a:p>
        </p:txBody>
      </p:sp>
      <p:sp>
        <p:nvSpPr>
          <p:cNvPr id="345094" name="矩形 9"/>
          <p:cNvSpPr/>
          <p:nvPr/>
        </p:nvSpPr>
        <p:spPr>
          <a:xfrm>
            <a:off x="684213" y="58738"/>
            <a:ext cx="8316912" cy="1066800"/>
          </a:xfrm>
          <a:prstGeom prst="rect">
            <a:avLst/>
          </a:prstGeom>
          <a:noFill/>
          <a:ln w="9525">
            <a:noFill/>
          </a:ln>
        </p:spPr>
        <p:txBody>
          <a:bodyPr>
            <a:spAutoFit/>
          </a:bodyPr>
          <a:lstStyle>
            <a:lvl1pPr marL="342900" indent="-342900" algn="l" rtl="0" fontAlgn="base">
              <a:spcBef>
                <a:spcPct val="20000"/>
              </a:spcBef>
              <a:spcAft>
                <a:spcPct val="0"/>
              </a:spcAft>
              <a:buChar char="•"/>
              <a:defRPr sz="3200" b="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b="1" dirty="0">
                <a:solidFill>
                  <a:schemeClr val="hlink"/>
                </a:solidFill>
                <a:latin typeface="楷体" panose="02010609060101010101" pitchFamily="49" charset="-122"/>
                <a:ea typeface="楷体" panose="02010609060101010101" pitchFamily="49" charset="-122"/>
              </a:rPr>
              <a:t>*</a:t>
            </a:r>
            <a:r>
              <a:rPr lang="zh-CN" altLang="en-US" b="1" dirty="0">
                <a:solidFill>
                  <a:srgbClr val="000000"/>
                </a:solidFill>
                <a:latin typeface="楷体" panose="02010609060101010101" pitchFamily="49" charset="-122"/>
                <a:ea typeface="楷体" panose="02010609060101010101" pitchFamily="49" charset="-122"/>
              </a:rPr>
              <a:t>实验是一种深刻的学习体验，综合应用各方面知识、技巧，形成培养能力的重要过程</a:t>
            </a:r>
            <a:r>
              <a:rPr lang="en-US" altLang="zh-CN" b="1">
                <a:solidFill>
                  <a:srgbClr val="000000"/>
                </a:solidFill>
                <a:latin typeface="楷体" panose="02010609060101010101" pitchFamily="49" charset="-122"/>
                <a:ea typeface="楷体" panose="02010609060101010101" pitchFamily="49" charset="-122"/>
              </a:rPr>
              <a:t>.</a:t>
            </a:r>
            <a:endParaRPr lang="en-US" altLang="zh-CN" b="1">
              <a:solidFill>
                <a:srgbClr val="000000"/>
              </a:solidFill>
              <a:latin typeface="楷体" panose="02010609060101010101" pitchFamily="49" charset="-122"/>
              <a:ea typeface="楷体" panose="02010609060101010101" pitchFamily="49"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68964" name="对象 92164"/>
          <p:cNvGraphicFramePr/>
          <p:nvPr/>
        </p:nvGraphicFramePr>
        <p:xfrm>
          <a:off x="2411413" y="3068638"/>
          <a:ext cx="2667000" cy="1344612"/>
        </p:xfrm>
        <a:graphic>
          <a:graphicData uri="http://schemas.openxmlformats.org/presentationml/2006/ole">
            <mc:AlternateContent xmlns:mc="http://schemas.openxmlformats.org/markup-compatibility/2006">
              <mc:Choice xmlns:v="urn:schemas-microsoft-com:vml" Requires="v">
                <p:oleObj spid="_x0000_s3137" name="" r:id="rId1" imgW="850265" imgH="431800" progId="Equation.3">
                  <p:embed/>
                </p:oleObj>
              </mc:Choice>
              <mc:Fallback>
                <p:oleObj name="" r:id="rId1" imgW="850265" imgH="431800" progId="Equation.3">
                  <p:embed/>
                  <p:pic>
                    <p:nvPicPr>
                      <p:cNvPr id="0" name="图片 3136"/>
                      <p:cNvPicPr/>
                      <p:nvPr/>
                    </p:nvPicPr>
                    <p:blipFill>
                      <a:blip r:embed="rId2"/>
                      <a:stretch>
                        <a:fillRect/>
                      </a:stretch>
                    </p:blipFill>
                    <p:spPr>
                      <a:xfrm>
                        <a:off x="2411413" y="3068638"/>
                        <a:ext cx="2667000" cy="1344612"/>
                      </a:xfrm>
                      <a:prstGeom prst="rect">
                        <a:avLst/>
                      </a:prstGeom>
                      <a:noFill/>
                      <a:ln w="38100">
                        <a:noFill/>
                        <a:miter/>
                      </a:ln>
                    </p:spPr>
                  </p:pic>
                </p:oleObj>
              </mc:Fallback>
            </mc:AlternateContent>
          </a:graphicData>
        </a:graphic>
      </p:graphicFrame>
      <p:sp>
        <p:nvSpPr>
          <p:cNvPr id="168966" name="矩形 168965"/>
          <p:cNvSpPr/>
          <p:nvPr/>
        </p:nvSpPr>
        <p:spPr>
          <a:xfrm>
            <a:off x="539750" y="328613"/>
            <a:ext cx="8064500" cy="579437"/>
          </a:xfrm>
          <a:prstGeom prst="rect">
            <a:avLst/>
          </a:prstGeom>
          <a:noFill/>
          <a:ln w="9525">
            <a:noFill/>
          </a:ln>
        </p:spPr>
        <p:txBody>
          <a:bodyPr>
            <a:spAutoFit/>
          </a:bodyPr>
          <a:p>
            <a:r>
              <a:rPr lang="zh-CN" altLang="en-US" dirty="0">
                <a:solidFill>
                  <a:schemeClr val="hlink"/>
                </a:solidFill>
                <a:latin typeface="楷体" panose="02010609060101010101" pitchFamily="49" charset="-122"/>
                <a:ea typeface="楷体" panose="02010609060101010101" pitchFamily="49" charset="-122"/>
              </a:rPr>
              <a:t>问题：</a:t>
            </a:r>
            <a:r>
              <a:rPr lang="zh-CN" altLang="en-US" dirty="0">
                <a:latin typeface="楷体" panose="02010609060101010101" pitchFamily="49" charset="-122"/>
                <a:ea typeface="楷体" panose="02010609060101010101" pitchFamily="49" charset="-122"/>
              </a:rPr>
              <a:t>被测物理量的真实是多少？</a:t>
            </a:r>
            <a:endParaRPr lang="en-US" altLang="zh-CN">
              <a:latin typeface="楷体" panose="02010609060101010101" pitchFamily="49" charset="-122"/>
              <a:ea typeface="楷体" panose="02010609060101010101" pitchFamily="49" charset="-122"/>
            </a:endParaRPr>
          </a:p>
        </p:txBody>
      </p:sp>
      <p:sp>
        <p:nvSpPr>
          <p:cNvPr id="168968" name="矩形 168967"/>
          <p:cNvSpPr/>
          <p:nvPr/>
        </p:nvSpPr>
        <p:spPr>
          <a:xfrm>
            <a:off x="755650" y="4652963"/>
            <a:ext cx="8280400" cy="1554162"/>
          </a:xfrm>
          <a:prstGeom prst="rect">
            <a:avLst/>
          </a:prstGeom>
          <a:noFill/>
          <a:ln w="9525">
            <a:noFill/>
          </a:ln>
        </p:spPr>
        <p:txBody>
          <a:bodyPr>
            <a:spAutoFit/>
          </a:bodyPr>
          <a:p>
            <a:r>
              <a:rPr lang="zh-CN" altLang="en-US" dirty="0">
                <a:latin typeface="楷体" panose="02010609060101010101" pitchFamily="49" charset="-122"/>
                <a:ea typeface="楷体" panose="02010609060101010101" pitchFamily="49" charset="-122"/>
              </a:rPr>
              <a:t>①可以用多次测量的算术平均值作为被测量的最佳估计值，测量次数</a:t>
            </a:r>
            <a:r>
              <a:rPr lang="en-US" altLang="zh-CN" b="0">
                <a:latin typeface="楷体" panose="02010609060101010101" pitchFamily="49" charset="-122"/>
                <a:ea typeface="楷体" panose="02010609060101010101" pitchFamily="49" charset="-122"/>
              </a:rPr>
              <a:t>n</a:t>
            </a:r>
            <a:r>
              <a:rPr lang="zh-CN" altLang="en-US" dirty="0">
                <a:latin typeface="楷体" panose="02010609060101010101" pitchFamily="49" charset="-122"/>
                <a:ea typeface="楷体" panose="02010609060101010101" pitchFamily="49" charset="-122"/>
              </a:rPr>
              <a:t>为无穷大时，算术平均值等于真值</a:t>
            </a:r>
            <a:r>
              <a:rPr lang="en-US" altLang="zh-CN">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p:txBody>
      </p:sp>
      <p:grpSp>
        <p:nvGrpSpPr>
          <p:cNvPr id="168971" name="组合 168970"/>
          <p:cNvGrpSpPr/>
          <p:nvPr/>
        </p:nvGrpSpPr>
        <p:grpSpPr>
          <a:xfrm>
            <a:off x="684213" y="1052513"/>
            <a:ext cx="8459787" cy="1798637"/>
            <a:chOff x="681" y="572"/>
            <a:chExt cx="5329" cy="1133"/>
          </a:xfrm>
        </p:grpSpPr>
        <p:sp>
          <p:nvSpPr>
            <p:cNvPr id="168967" name="矩形 168966"/>
            <p:cNvSpPr/>
            <p:nvPr/>
          </p:nvSpPr>
          <p:spPr>
            <a:xfrm>
              <a:off x="681" y="572"/>
              <a:ext cx="5329" cy="1040"/>
            </a:xfrm>
            <a:prstGeom prst="rect">
              <a:avLst/>
            </a:prstGeom>
            <a:noFill/>
            <a:ln w="9525">
              <a:noFill/>
            </a:ln>
          </p:spPr>
          <p:txBody>
            <a:bodyPr>
              <a:spAutoFit/>
            </a:bodyPr>
            <a:p>
              <a:pPr>
                <a:spcBef>
                  <a:spcPct val="20000"/>
                </a:spcBef>
              </a:pPr>
              <a:r>
                <a:rPr lang="zh-CN" altLang="en-US" dirty="0">
                  <a:latin typeface="楷体" panose="02010609060101010101" pitchFamily="49" charset="-122"/>
                  <a:ea typeface="楷体" panose="02010609060101010101" pitchFamily="49" charset="-122"/>
                </a:rPr>
                <a:t>（</a:t>
              </a:r>
              <a:r>
                <a:rPr lang="en-US" altLang="zh-CN">
                  <a:latin typeface="楷体" panose="02010609060101010101" pitchFamily="49" charset="-122"/>
                  <a:ea typeface="楷体" panose="02010609060101010101" pitchFamily="49" charset="-122"/>
                </a:rPr>
                <a:t>2</a:t>
              </a:r>
              <a:r>
                <a:rPr lang="zh-CN" altLang="en-US" dirty="0">
                  <a:latin typeface="楷体" panose="02010609060101010101" pitchFamily="49" charset="-122"/>
                  <a:ea typeface="楷体" panose="02010609060101010101" pitchFamily="49" charset="-122"/>
                </a:rPr>
                <a:t>）平均值</a:t>
              </a:r>
              <a:endParaRPr lang="zh-CN" altLang="en-US" dirty="0">
                <a:latin typeface="楷体" panose="02010609060101010101" pitchFamily="49" charset="-122"/>
                <a:ea typeface="楷体" panose="02010609060101010101" pitchFamily="49" charset="-122"/>
              </a:endParaRPr>
            </a:p>
            <a:p>
              <a:pPr>
                <a:spcBef>
                  <a:spcPct val="20000"/>
                </a:spcBef>
              </a:pPr>
              <a:r>
                <a:rPr lang="zh-CN" altLang="en-US" dirty="0">
                  <a:latin typeface="楷体" panose="02010609060101010101" pitchFamily="49" charset="-122"/>
                  <a:ea typeface="楷体" panose="02010609060101010101" pitchFamily="49" charset="-122"/>
                </a:rPr>
                <a:t>  假定对一个物理量进行多次测量，测得的值为                ，测量结果的平均值为</a:t>
              </a:r>
              <a:endParaRPr lang="en-US" altLang="zh-CN">
                <a:latin typeface="楷体" panose="02010609060101010101" pitchFamily="49" charset="-122"/>
                <a:ea typeface="楷体" panose="02010609060101010101" pitchFamily="49" charset="-122"/>
              </a:endParaRPr>
            </a:p>
          </p:txBody>
        </p:sp>
        <p:graphicFrame>
          <p:nvGraphicFramePr>
            <p:cNvPr id="168969" name="对象 92164"/>
            <p:cNvGraphicFramePr/>
            <p:nvPr/>
          </p:nvGraphicFramePr>
          <p:xfrm>
            <a:off x="978" y="1157"/>
            <a:ext cx="2031" cy="548"/>
          </p:xfrm>
          <a:graphic>
            <a:graphicData uri="http://schemas.openxmlformats.org/presentationml/2006/ole">
              <mc:AlternateContent xmlns:mc="http://schemas.openxmlformats.org/markup-compatibility/2006">
                <mc:Choice xmlns:v="urn:schemas-microsoft-com:vml" Requires="v">
                  <p:oleObj spid="_x0000_s3135" name="" r:id="rId3" imgW="1028700" imgH="279400" progId="Equation.DSMT4">
                    <p:embed/>
                  </p:oleObj>
                </mc:Choice>
                <mc:Fallback>
                  <p:oleObj name="" r:id="rId3" imgW="1028700" imgH="279400" progId="Equation.DSMT4">
                    <p:embed/>
                    <p:pic>
                      <p:nvPicPr>
                        <p:cNvPr id="0" name="图片 3134"/>
                        <p:cNvPicPr/>
                        <p:nvPr/>
                      </p:nvPicPr>
                      <p:blipFill>
                        <a:blip r:embed="rId4"/>
                        <a:stretch>
                          <a:fillRect/>
                        </a:stretch>
                      </p:blipFill>
                      <p:spPr>
                        <a:xfrm>
                          <a:off x="978" y="1157"/>
                          <a:ext cx="2031" cy="548"/>
                        </a:xfrm>
                        <a:prstGeom prst="rect">
                          <a:avLst/>
                        </a:prstGeom>
                        <a:noFill/>
                        <a:ln w="38100">
                          <a:noFill/>
                          <a:miter/>
                        </a:ln>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89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89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89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89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6" grpId="0"/>
      <p:bldP spid="16896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2149" name="矩形 262148"/>
          <p:cNvSpPr/>
          <p:nvPr/>
        </p:nvSpPr>
        <p:spPr>
          <a:xfrm>
            <a:off x="539750" y="333375"/>
            <a:ext cx="8280400" cy="1066800"/>
          </a:xfrm>
          <a:prstGeom prst="rect">
            <a:avLst/>
          </a:prstGeom>
          <a:noFill/>
          <a:ln w="9525">
            <a:noFill/>
          </a:ln>
        </p:spPr>
        <p:txBody>
          <a:bodyPr>
            <a:spAutoFit/>
          </a:bodyPr>
          <a:p>
            <a:r>
              <a:rPr lang="zh-CN" altLang="en-US" dirty="0">
                <a:latin typeface="楷体" panose="02010609060101010101" pitchFamily="49" charset="-122"/>
                <a:ea typeface="楷体" panose="02010609060101010101" pitchFamily="49" charset="-122"/>
              </a:rPr>
              <a:t>②有限测量时，算术平均值不等于真值，它的</a:t>
            </a:r>
            <a:r>
              <a:rPr lang="zh-CN" altLang="en-US" dirty="0">
                <a:solidFill>
                  <a:srgbClr val="FF0000"/>
                </a:solidFill>
                <a:latin typeface="楷体" panose="02010609060101010101" pitchFamily="49" charset="-122"/>
                <a:ea typeface="楷体" panose="02010609060101010101" pitchFamily="49" charset="-122"/>
              </a:rPr>
              <a:t>标准偏差</a:t>
            </a:r>
            <a:r>
              <a:rPr lang="zh-CN" altLang="en-US" dirty="0">
                <a:latin typeface="楷体" panose="02010609060101010101" pitchFamily="49" charset="-122"/>
                <a:ea typeface="楷体" panose="02010609060101010101" pitchFamily="49" charset="-122"/>
              </a:rPr>
              <a:t>为： </a:t>
            </a:r>
            <a:endParaRPr lang="zh-CN" altLang="en-US" dirty="0">
              <a:latin typeface="楷体" panose="02010609060101010101" pitchFamily="49" charset="-122"/>
              <a:ea typeface="楷体" panose="02010609060101010101" pitchFamily="49" charset="-122"/>
            </a:endParaRPr>
          </a:p>
        </p:txBody>
      </p:sp>
      <p:graphicFrame>
        <p:nvGraphicFramePr>
          <p:cNvPr id="262153" name="对象 97284"/>
          <p:cNvGraphicFramePr/>
          <p:nvPr/>
        </p:nvGraphicFramePr>
        <p:xfrm>
          <a:off x="1981200" y="1484313"/>
          <a:ext cx="4319588" cy="1543050"/>
        </p:xfrm>
        <a:graphic>
          <a:graphicData uri="http://schemas.openxmlformats.org/presentationml/2006/ole">
            <mc:AlternateContent xmlns:mc="http://schemas.openxmlformats.org/markup-compatibility/2006">
              <mc:Choice xmlns:v="urn:schemas-microsoft-com:vml" Requires="v">
                <p:oleObj spid="_x0000_s3134" name="" r:id="rId1" imgW="1523365" imgH="546100" progId="Equation.3">
                  <p:embed/>
                </p:oleObj>
              </mc:Choice>
              <mc:Fallback>
                <p:oleObj name="" r:id="rId1" imgW="1523365" imgH="546100" progId="Equation.3">
                  <p:embed/>
                  <p:pic>
                    <p:nvPicPr>
                      <p:cNvPr id="0" name="图片 3133"/>
                      <p:cNvPicPr/>
                      <p:nvPr/>
                    </p:nvPicPr>
                    <p:blipFill>
                      <a:blip r:embed="rId2"/>
                      <a:stretch>
                        <a:fillRect/>
                      </a:stretch>
                    </p:blipFill>
                    <p:spPr>
                      <a:xfrm>
                        <a:off x="1981200" y="1484313"/>
                        <a:ext cx="4319588" cy="1543050"/>
                      </a:xfrm>
                      <a:prstGeom prst="rect">
                        <a:avLst/>
                      </a:prstGeom>
                      <a:noFill/>
                      <a:ln w="38100">
                        <a:noFill/>
                        <a:miter/>
                      </a:ln>
                    </p:spPr>
                  </p:pic>
                </p:oleObj>
              </mc:Fallback>
            </mc:AlternateContent>
          </a:graphicData>
        </a:graphic>
      </p:graphicFrame>
      <p:grpSp>
        <p:nvGrpSpPr>
          <p:cNvPr id="262163" name="组合 262162"/>
          <p:cNvGrpSpPr/>
          <p:nvPr/>
        </p:nvGrpSpPr>
        <p:grpSpPr>
          <a:xfrm>
            <a:off x="646113" y="3213100"/>
            <a:ext cx="8497887" cy="1295400"/>
            <a:chOff x="407" y="2024"/>
            <a:chExt cx="5353" cy="816"/>
          </a:xfrm>
        </p:grpSpPr>
        <p:sp>
          <p:nvSpPr>
            <p:cNvPr id="262154" name="文本框 97287"/>
            <p:cNvSpPr txBox="1"/>
            <p:nvPr/>
          </p:nvSpPr>
          <p:spPr>
            <a:xfrm>
              <a:off x="407" y="2024"/>
              <a:ext cx="5353" cy="794"/>
            </a:xfrm>
            <a:prstGeom prst="rect">
              <a:avLst/>
            </a:prstGeom>
            <a:noFill/>
            <a:ln w="9525">
              <a:noFill/>
            </a:ln>
          </p:spPr>
          <p:txBody>
            <a:bodyPr tIns="46800" bIns="46800">
              <a:spAutoFit/>
            </a:bodyPr>
            <a:p>
              <a:pPr>
                <a:lnSpc>
                  <a:spcPct val="120000"/>
                </a:lnSpc>
                <a:spcBef>
                  <a:spcPct val="50000"/>
                </a:spcBef>
              </a:pPr>
              <a:r>
                <a:rPr lang="zh-CN" altLang="en-US" dirty="0">
                  <a:solidFill>
                    <a:schemeClr val="hlink"/>
                  </a:solidFill>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平均值的标准偏差是 </a:t>
              </a:r>
              <a:r>
                <a:rPr lang="en-US" altLang="zh-CN">
                  <a:latin typeface="楷体" panose="02010609060101010101" pitchFamily="49" charset="-122"/>
                  <a:ea typeface="楷体" panose="02010609060101010101" pitchFamily="49" charset="-122"/>
                </a:rPr>
                <a:t>n </a:t>
              </a:r>
              <a:r>
                <a:rPr lang="zh-CN" altLang="en-US" dirty="0">
                  <a:latin typeface="楷体" panose="02010609060101010101" pitchFamily="49" charset="-122"/>
                  <a:ea typeface="楷体" panose="02010609060101010101" pitchFamily="49" charset="-122"/>
                </a:rPr>
                <a:t>次测量中任意一次测量值标准差的</a:t>
              </a:r>
              <a:endParaRPr lang="zh-CN" altLang="en-US" dirty="0">
                <a:latin typeface="楷体" panose="02010609060101010101" pitchFamily="49" charset="-122"/>
                <a:ea typeface="楷体" panose="02010609060101010101" pitchFamily="49" charset="-122"/>
              </a:endParaRPr>
            </a:p>
          </p:txBody>
        </p:sp>
        <p:graphicFrame>
          <p:nvGraphicFramePr>
            <p:cNvPr id="262155" name="对象 97288"/>
            <p:cNvGraphicFramePr/>
            <p:nvPr/>
          </p:nvGraphicFramePr>
          <p:xfrm>
            <a:off x="2018" y="2432"/>
            <a:ext cx="635" cy="408"/>
          </p:xfrm>
          <a:graphic>
            <a:graphicData uri="http://schemas.openxmlformats.org/presentationml/2006/ole">
              <mc:AlternateContent xmlns:mc="http://schemas.openxmlformats.org/markup-compatibility/2006">
                <mc:Choice xmlns:v="urn:schemas-microsoft-com:vml" Requires="v">
                  <p:oleObj spid="_x0000_s3136" name="" r:id="rId3" imgW="381000" imgH="228600" progId="Equation.DSMT4">
                    <p:embed/>
                  </p:oleObj>
                </mc:Choice>
                <mc:Fallback>
                  <p:oleObj name="" r:id="rId3" imgW="381000" imgH="228600" progId="Equation.DSMT4">
                    <p:embed/>
                    <p:pic>
                      <p:nvPicPr>
                        <p:cNvPr id="0" name="图片 3135"/>
                        <p:cNvPicPr/>
                        <p:nvPr/>
                      </p:nvPicPr>
                      <p:blipFill>
                        <a:blip r:embed="rId4"/>
                        <a:stretch>
                          <a:fillRect/>
                        </a:stretch>
                      </p:blipFill>
                      <p:spPr>
                        <a:xfrm>
                          <a:off x="2018" y="2432"/>
                          <a:ext cx="635" cy="408"/>
                        </a:xfrm>
                        <a:prstGeom prst="rect">
                          <a:avLst/>
                        </a:prstGeom>
                        <a:noFill/>
                        <a:ln w="38100">
                          <a:noFill/>
                          <a:miter/>
                        </a:ln>
                      </p:spPr>
                    </p:pic>
                  </p:oleObj>
                </mc:Fallback>
              </mc:AlternateContent>
            </a:graphicData>
          </a:graphic>
        </p:graphicFrame>
      </p:grpSp>
      <p:grpSp>
        <p:nvGrpSpPr>
          <p:cNvPr id="262162" name="组合 262161"/>
          <p:cNvGrpSpPr/>
          <p:nvPr/>
        </p:nvGrpSpPr>
        <p:grpSpPr>
          <a:xfrm>
            <a:off x="684213" y="4652963"/>
            <a:ext cx="8459787" cy="1336675"/>
            <a:chOff x="431" y="2931"/>
            <a:chExt cx="5329" cy="842"/>
          </a:xfrm>
        </p:grpSpPr>
        <p:graphicFrame>
          <p:nvGraphicFramePr>
            <p:cNvPr id="262159" name="对象 93188"/>
            <p:cNvGraphicFramePr/>
            <p:nvPr/>
          </p:nvGraphicFramePr>
          <p:xfrm>
            <a:off x="1247" y="3294"/>
            <a:ext cx="1699" cy="479"/>
          </p:xfrm>
          <a:graphic>
            <a:graphicData uri="http://schemas.openxmlformats.org/presentationml/2006/ole">
              <mc:AlternateContent xmlns:mc="http://schemas.openxmlformats.org/markup-compatibility/2006">
                <mc:Choice xmlns:v="urn:schemas-microsoft-com:vml" Requires="v">
                  <p:oleObj spid="_x0000_s3132" name="" r:id="rId5" imgW="938530" imgH="266065" progId="Equation.DSMT4">
                    <p:embed/>
                  </p:oleObj>
                </mc:Choice>
                <mc:Fallback>
                  <p:oleObj name="" r:id="rId5" imgW="938530" imgH="266065" progId="Equation.DSMT4">
                    <p:embed/>
                    <p:pic>
                      <p:nvPicPr>
                        <p:cNvPr id="0" name="图片 3131"/>
                        <p:cNvPicPr/>
                        <p:nvPr/>
                      </p:nvPicPr>
                      <p:blipFill>
                        <a:blip r:embed="rId6"/>
                        <a:stretch>
                          <a:fillRect/>
                        </a:stretch>
                      </p:blipFill>
                      <p:spPr>
                        <a:xfrm>
                          <a:off x="1247" y="3294"/>
                          <a:ext cx="1699" cy="479"/>
                        </a:xfrm>
                        <a:prstGeom prst="rect">
                          <a:avLst/>
                        </a:prstGeom>
                        <a:noFill/>
                        <a:ln w="38100">
                          <a:noFill/>
                          <a:miter/>
                        </a:ln>
                      </p:spPr>
                    </p:pic>
                  </p:oleObj>
                </mc:Fallback>
              </mc:AlternateContent>
            </a:graphicData>
          </a:graphic>
        </p:graphicFrame>
        <p:sp>
          <p:nvSpPr>
            <p:cNvPr id="262160" name="矩形 262159"/>
            <p:cNvSpPr/>
            <p:nvPr/>
          </p:nvSpPr>
          <p:spPr>
            <a:xfrm>
              <a:off x="431" y="2931"/>
              <a:ext cx="5329" cy="794"/>
            </a:xfrm>
            <a:prstGeom prst="rect">
              <a:avLst/>
            </a:prstGeom>
            <a:noFill/>
            <a:ln w="9525">
              <a:noFill/>
            </a:ln>
          </p:spPr>
          <p:txBody>
            <a:bodyPr>
              <a:spAutoFit/>
            </a:bodyPr>
            <a:p>
              <a:pPr>
                <a:lnSpc>
                  <a:spcPct val="120000"/>
                </a:lnSpc>
              </a:pPr>
              <a:r>
                <a:rPr lang="zh-CN" altLang="en-US" dirty="0">
                  <a:solidFill>
                    <a:schemeClr val="hlink"/>
                  </a:solidFill>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标准偏差</a:t>
              </a:r>
              <a:r>
                <a:rPr lang="zh-CN" altLang="en-US" dirty="0">
                  <a:solidFill>
                    <a:schemeClr val="hlink"/>
                  </a:solidFill>
                  <a:latin typeface="楷体" panose="02010609060101010101" pitchFamily="49" charset="-122"/>
                  <a:ea typeface="楷体" panose="02010609060101010101" pitchFamily="49" charset="-122"/>
                </a:rPr>
                <a:t>意义可以理解为</a:t>
              </a:r>
              <a:r>
                <a:rPr lang="zh-CN" altLang="en-US" dirty="0">
                  <a:latin typeface="楷体" panose="02010609060101010101" pitchFamily="49" charset="-122"/>
                  <a:ea typeface="楷体" panose="02010609060101010101" pitchFamily="49" charset="-122"/>
                </a:rPr>
                <a:t>任意一次测量值落入区间             的概率为</a:t>
              </a:r>
              <a:r>
                <a:rPr lang="en-US" altLang="zh-CN" b="0">
                  <a:solidFill>
                    <a:schemeClr val="hlink"/>
                  </a:solidFill>
                  <a:latin typeface="楷体" panose="02010609060101010101" pitchFamily="49" charset="-122"/>
                  <a:ea typeface="楷体" panose="02010609060101010101" pitchFamily="49" charset="-122"/>
                </a:rPr>
                <a:t>0.683</a:t>
              </a:r>
              <a:endParaRPr lang="zh-CN" altLang="en-US" b="0" dirty="0">
                <a:solidFill>
                  <a:schemeClr val="hlink"/>
                </a:solidFill>
                <a:latin typeface="楷体" panose="02010609060101010101" pitchFamily="49" charset="-122"/>
                <a:ea typeface="楷体" panose="0201060906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21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21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21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2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4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3171" name="矩形 263170"/>
          <p:cNvSpPr/>
          <p:nvPr/>
        </p:nvSpPr>
        <p:spPr>
          <a:xfrm>
            <a:off x="539750" y="404813"/>
            <a:ext cx="8280400" cy="1066800"/>
          </a:xfrm>
          <a:prstGeom prst="rect">
            <a:avLst/>
          </a:prstGeom>
          <a:noFill/>
          <a:ln w="9525">
            <a:noFill/>
          </a:ln>
        </p:spPr>
        <p:txBody>
          <a:bodyPr>
            <a:spAutoFit/>
          </a:bodyPr>
          <a:p>
            <a:r>
              <a:rPr lang="zh-CN" altLang="en-US" dirty="0">
                <a:latin typeface="楷体" panose="02010609060101010101" pitchFamily="49" charset="-122"/>
                <a:ea typeface="楷体" panose="02010609060101010101" pitchFamily="49" charset="-122"/>
              </a:rPr>
              <a:t>③物理实验中，置信度一般取作</a:t>
            </a:r>
            <a:r>
              <a:rPr lang="en-US" altLang="zh-CN" b="0">
                <a:solidFill>
                  <a:srgbClr val="FF0000"/>
                </a:solidFill>
                <a:latin typeface="楷体" panose="02010609060101010101" pitchFamily="49" charset="-122"/>
                <a:ea typeface="楷体" panose="02010609060101010101" pitchFamily="49" charset="-122"/>
              </a:rPr>
              <a:t>0.95</a:t>
            </a:r>
            <a:r>
              <a:rPr lang="zh-CN" altLang="en-US" dirty="0">
                <a:latin typeface="楷体" panose="02010609060101010101" pitchFamily="49" charset="-122"/>
                <a:ea typeface="楷体" panose="02010609060101010101" pitchFamily="49" charset="-122"/>
              </a:rPr>
              <a:t>，若是</a:t>
            </a:r>
            <a:endParaRPr lang="en-US" altLang="zh-CN">
              <a:latin typeface="楷体" panose="02010609060101010101" pitchFamily="49" charset="-122"/>
              <a:ea typeface="楷体" panose="02010609060101010101" pitchFamily="49" charset="-122"/>
            </a:endParaRPr>
          </a:p>
          <a:p>
            <a:r>
              <a:rPr lang="en-US" altLang="zh-CN">
                <a:latin typeface="楷体" panose="02010609060101010101" pitchFamily="49" charset="-122"/>
                <a:ea typeface="楷体" panose="02010609060101010101" pitchFamily="49" charset="-122"/>
              </a:rPr>
              <a:t>t</a:t>
            </a:r>
            <a:r>
              <a:rPr lang="zh-CN" altLang="en-US" dirty="0">
                <a:latin typeface="楷体" panose="02010609060101010101" pitchFamily="49" charset="-122"/>
                <a:ea typeface="楷体" panose="02010609060101010101" pitchFamily="49" charset="-122"/>
              </a:rPr>
              <a:t>分布</a:t>
            </a:r>
            <a:r>
              <a:rPr lang="en-US" altLang="zh-CN">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相应的置信区间可写为： </a:t>
            </a:r>
            <a:endParaRPr lang="zh-CN" altLang="en-US" dirty="0">
              <a:latin typeface="楷体" panose="02010609060101010101" pitchFamily="49" charset="-122"/>
              <a:ea typeface="楷体" panose="02010609060101010101" pitchFamily="49" charset="-122"/>
            </a:endParaRPr>
          </a:p>
        </p:txBody>
      </p:sp>
      <p:sp>
        <p:nvSpPr>
          <p:cNvPr id="263174" name="文本框 97287"/>
          <p:cNvSpPr txBox="1"/>
          <p:nvPr/>
        </p:nvSpPr>
        <p:spPr>
          <a:xfrm>
            <a:off x="827088" y="5229225"/>
            <a:ext cx="7597775" cy="676275"/>
          </a:xfrm>
          <a:prstGeom prst="rect">
            <a:avLst/>
          </a:prstGeom>
          <a:noFill/>
          <a:ln w="9525">
            <a:noFill/>
          </a:ln>
        </p:spPr>
        <p:txBody>
          <a:bodyPr tIns="46800" bIns="46800">
            <a:spAutoFit/>
          </a:bodyPr>
          <a:p>
            <a:pPr>
              <a:lnSpc>
                <a:spcPct val="120000"/>
              </a:lnSpc>
              <a:spcBef>
                <a:spcPct val="50000"/>
              </a:spcBef>
            </a:pPr>
            <a:r>
              <a:rPr lang="zh-CN" altLang="en-US" dirty="0">
                <a:solidFill>
                  <a:schemeClr val="hlink"/>
                </a:solidFill>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一般，我们取测量次数为</a:t>
            </a:r>
            <a:r>
              <a:rPr lang="en-US" altLang="zh-CN">
                <a:solidFill>
                  <a:srgbClr val="FF0000"/>
                </a:solidFill>
                <a:latin typeface="楷体" panose="02010609060101010101" pitchFamily="49" charset="-122"/>
                <a:ea typeface="楷体" panose="02010609060101010101" pitchFamily="49" charset="-122"/>
              </a:rPr>
              <a:t>6</a:t>
            </a:r>
            <a:r>
              <a:rPr lang="zh-CN" altLang="en-US" dirty="0">
                <a:latin typeface="楷体" panose="02010609060101010101" pitchFamily="49" charset="-122"/>
                <a:ea typeface="楷体" panose="02010609060101010101" pitchFamily="49" charset="-122"/>
              </a:rPr>
              <a:t>次</a:t>
            </a:r>
            <a:r>
              <a:rPr lang="en-US" altLang="zh-CN">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p:txBody>
      </p:sp>
      <p:graphicFrame>
        <p:nvGraphicFramePr>
          <p:cNvPr id="263179" name="对象 100356"/>
          <p:cNvGraphicFramePr/>
          <p:nvPr/>
        </p:nvGraphicFramePr>
        <p:xfrm>
          <a:off x="1619250" y="1484313"/>
          <a:ext cx="5238750" cy="1358900"/>
        </p:xfrm>
        <a:graphic>
          <a:graphicData uri="http://schemas.openxmlformats.org/presentationml/2006/ole">
            <mc:AlternateContent xmlns:mc="http://schemas.openxmlformats.org/markup-compatibility/2006">
              <mc:Choice xmlns:v="urn:schemas-microsoft-com:vml" Requires="v">
                <p:oleObj spid="_x0000_s3133" name="" r:id="rId1" imgW="1612900" imgH="419100" progId="Equation.DSMT4">
                  <p:embed/>
                </p:oleObj>
              </mc:Choice>
              <mc:Fallback>
                <p:oleObj name="" r:id="rId1" imgW="1612900" imgH="419100" progId="Equation.DSMT4">
                  <p:embed/>
                  <p:pic>
                    <p:nvPicPr>
                      <p:cNvPr id="0" name="图片 3132"/>
                      <p:cNvPicPr/>
                      <p:nvPr/>
                    </p:nvPicPr>
                    <p:blipFill>
                      <a:blip r:embed="rId2"/>
                      <a:stretch>
                        <a:fillRect/>
                      </a:stretch>
                    </p:blipFill>
                    <p:spPr>
                      <a:xfrm>
                        <a:off x="1619250" y="1484313"/>
                        <a:ext cx="5238750" cy="1358900"/>
                      </a:xfrm>
                      <a:prstGeom prst="rect">
                        <a:avLst/>
                      </a:prstGeom>
                      <a:noFill/>
                      <a:ln w="38100">
                        <a:noFill/>
                        <a:miter/>
                      </a:ln>
                    </p:spPr>
                  </p:pic>
                </p:oleObj>
              </mc:Fallback>
            </mc:AlternateContent>
          </a:graphicData>
        </a:graphic>
      </p:graphicFrame>
      <p:graphicFrame>
        <p:nvGraphicFramePr>
          <p:cNvPr id="283724" name="表格 283723"/>
          <p:cNvGraphicFramePr/>
          <p:nvPr/>
        </p:nvGraphicFramePr>
        <p:xfrm>
          <a:off x="1187450" y="3068638"/>
          <a:ext cx="6840538" cy="1871663"/>
        </p:xfrm>
        <a:graphic>
          <a:graphicData uri="http://schemas.openxmlformats.org/drawingml/2006/table">
            <a:tbl>
              <a:tblPr/>
              <a:tblGrid>
                <a:gridCol w="949325"/>
                <a:gridCol w="949325"/>
                <a:gridCol w="950913"/>
                <a:gridCol w="949325"/>
                <a:gridCol w="949325"/>
                <a:gridCol w="949325"/>
              </a:tblGrid>
              <a:tr h="51435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charset="0"/>
                          <a:ea typeface="宋体" panose="02010600030101010101" pitchFamily="2" charset="-122"/>
                        </a:defRPr>
                      </a:lvl5pPr>
                    </a:lstStyle>
                    <a:p>
                      <a:pPr marL="0" lvl="0" indent="0" algn="ctr" eaLnBrk="0" hangingPunct="0">
                        <a:spcBef>
                          <a:spcPct val="0"/>
                        </a:spcBef>
                        <a:buNone/>
                      </a:pPr>
                      <a:r>
                        <a:rPr lang="en-US" altLang="zh-CN" sz="2400" b="1" i="1">
                          <a:solidFill>
                            <a:srgbClr val="000000"/>
                          </a:solidFill>
                          <a:cs typeface="Times New Roman" panose="02020603050405020304" charset="0"/>
                        </a:rPr>
                        <a:t>n</a:t>
                      </a:r>
                      <a:endParaRPr lang="zh-CN" altLang="en-US" sz="240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charset="0"/>
                          <a:ea typeface="宋体" panose="02010600030101010101" pitchFamily="2" charset="-122"/>
                        </a:defRPr>
                      </a:lvl5pPr>
                    </a:lstStyle>
                    <a:p>
                      <a:pPr marL="0" lvl="0" indent="0" algn="ctr" eaLnBrk="0" hangingPunct="0">
                        <a:spcBef>
                          <a:spcPct val="0"/>
                        </a:spcBef>
                        <a:buNone/>
                      </a:pPr>
                      <a:r>
                        <a:rPr lang="en-US" altLang="zh-CN" sz="2400">
                          <a:solidFill>
                            <a:srgbClr val="000000"/>
                          </a:solidFill>
                          <a:cs typeface="Times New Roman" panose="02020603050405020304" charset="0"/>
                        </a:rPr>
                        <a:t>3</a:t>
                      </a:r>
                      <a:endParaRPr lang="zh-CN" altLang="en-US" sz="240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charset="0"/>
                          <a:ea typeface="宋体" panose="02010600030101010101" pitchFamily="2" charset="-122"/>
                        </a:defRPr>
                      </a:lvl5pPr>
                    </a:lstStyle>
                    <a:p>
                      <a:pPr marL="0" lvl="0" indent="0" algn="ctr" eaLnBrk="0" hangingPunct="0">
                        <a:spcBef>
                          <a:spcPct val="0"/>
                        </a:spcBef>
                        <a:buNone/>
                      </a:pPr>
                      <a:r>
                        <a:rPr lang="en-US" altLang="zh-CN" sz="2400">
                          <a:solidFill>
                            <a:srgbClr val="000000"/>
                          </a:solidFill>
                          <a:cs typeface="Times New Roman" panose="02020603050405020304" charset="0"/>
                        </a:rPr>
                        <a:t>4</a:t>
                      </a:r>
                      <a:endParaRPr lang="zh-CN" altLang="en-US" sz="240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charset="0"/>
                          <a:ea typeface="宋体" panose="02010600030101010101" pitchFamily="2" charset="-122"/>
                        </a:defRPr>
                      </a:lvl5pPr>
                    </a:lstStyle>
                    <a:p>
                      <a:pPr marL="0" lvl="0" indent="0" algn="ctr" eaLnBrk="0" hangingPunct="0">
                        <a:spcBef>
                          <a:spcPct val="0"/>
                        </a:spcBef>
                        <a:buNone/>
                      </a:pPr>
                      <a:r>
                        <a:rPr lang="en-US" altLang="zh-CN" sz="2400">
                          <a:solidFill>
                            <a:srgbClr val="000000"/>
                          </a:solidFill>
                          <a:cs typeface="Times New Roman" panose="02020603050405020304" charset="0"/>
                        </a:rPr>
                        <a:t>5</a:t>
                      </a:r>
                      <a:endParaRPr lang="zh-CN" altLang="en-US" sz="240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charset="0"/>
                          <a:ea typeface="宋体" panose="02010600030101010101" pitchFamily="2" charset="-122"/>
                        </a:defRPr>
                      </a:lvl5pPr>
                    </a:lstStyle>
                    <a:p>
                      <a:pPr marL="0" lvl="0" indent="0" algn="ctr" eaLnBrk="0" hangingPunct="0">
                        <a:spcBef>
                          <a:spcPct val="0"/>
                        </a:spcBef>
                        <a:buNone/>
                      </a:pPr>
                      <a:r>
                        <a:rPr lang="en-US" altLang="zh-CN" sz="2400">
                          <a:solidFill>
                            <a:srgbClr val="000000"/>
                          </a:solidFill>
                          <a:cs typeface="Times New Roman" panose="02020603050405020304" charset="0"/>
                        </a:rPr>
                        <a:t>6</a:t>
                      </a:r>
                      <a:endParaRPr lang="zh-CN" altLang="en-US" sz="240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charset="0"/>
                          <a:ea typeface="宋体" panose="02010600030101010101" pitchFamily="2" charset="-122"/>
                        </a:defRPr>
                      </a:lvl5pPr>
                    </a:lstStyle>
                    <a:p>
                      <a:pPr marL="0" lvl="0" indent="0" algn="ctr" eaLnBrk="0" hangingPunct="0">
                        <a:spcBef>
                          <a:spcPct val="0"/>
                        </a:spcBef>
                        <a:buNone/>
                      </a:pPr>
                      <a:r>
                        <a:rPr lang="en-US" altLang="zh-CN" sz="2400">
                          <a:solidFill>
                            <a:srgbClr val="000000"/>
                          </a:solidFill>
                          <a:cs typeface="Times New Roman" panose="02020603050405020304" charset="0"/>
                        </a:rPr>
                        <a:t>7</a:t>
                      </a:r>
                      <a:endParaRPr lang="zh-CN" altLang="en-US" sz="240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828675">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charset="0"/>
                          <a:ea typeface="宋体" panose="02010600030101010101" pitchFamily="2" charset="-122"/>
                        </a:defRPr>
                      </a:lvl5pPr>
                    </a:lstStyle>
                    <a:p>
                      <a:pPr marL="0" lvl="0" indent="0">
                        <a:buNone/>
                      </a:pPr>
                      <a:endParaRPr lang="zh-CN" altLang="en-US" sz="2400"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charset="0"/>
                          <a:ea typeface="宋体" panose="02010600030101010101" pitchFamily="2" charset="-122"/>
                        </a:defRPr>
                      </a:lvl5pPr>
                    </a:lstStyle>
                    <a:p>
                      <a:pPr marL="0" lvl="0" indent="0" algn="ctr" eaLnBrk="0" hangingPunct="0">
                        <a:spcBef>
                          <a:spcPct val="0"/>
                        </a:spcBef>
                        <a:buNone/>
                      </a:pPr>
                      <a:r>
                        <a:rPr lang="en-US" altLang="zh-CN" sz="2400">
                          <a:solidFill>
                            <a:srgbClr val="000000"/>
                          </a:solidFill>
                          <a:cs typeface="Times New Roman" panose="02020603050405020304" charset="0"/>
                        </a:rPr>
                        <a:t>2.48</a:t>
                      </a:r>
                      <a:endParaRPr lang="zh-CN" altLang="en-US" sz="240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charset="0"/>
                          <a:ea typeface="宋体" panose="02010600030101010101" pitchFamily="2" charset="-122"/>
                        </a:defRPr>
                      </a:lvl5pPr>
                    </a:lstStyle>
                    <a:p>
                      <a:pPr marL="0" lvl="0" indent="0" algn="ctr" eaLnBrk="0" hangingPunct="0">
                        <a:spcBef>
                          <a:spcPct val="0"/>
                        </a:spcBef>
                        <a:buNone/>
                      </a:pPr>
                      <a:r>
                        <a:rPr lang="en-US" altLang="zh-CN" sz="2400">
                          <a:solidFill>
                            <a:srgbClr val="000000"/>
                          </a:solidFill>
                          <a:cs typeface="Times New Roman" panose="02020603050405020304" charset="0"/>
                        </a:rPr>
                        <a:t>1.59</a:t>
                      </a:r>
                      <a:endParaRPr lang="zh-CN" altLang="en-US" sz="240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charset="0"/>
                          <a:ea typeface="宋体" panose="02010600030101010101" pitchFamily="2" charset="-122"/>
                        </a:defRPr>
                      </a:lvl5pPr>
                    </a:lstStyle>
                    <a:p>
                      <a:pPr marL="0" lvl="0" indent="0" algn="ctr" eaLnBrk="0" hangingPunct="0">
                        <a:spcBef>
                          <a:spcPct val="0"/>
                        </a:spcBef>
                        <a:buNone/>
                      </a:pPr>
                      <a:r>
                        <a:rPr lang="en-US" altLang="zh-CN" sz="2400">
                          <a:solidFill>
                            <a:srgbClr val="000000"/>
                          </a:solidFill>
                          <a:cs typeface="Times New Roman" panose="02020603050405020304" charset="0"/>
                        </a:rPr>
                        <a:t>1.24</a:t>
                      </a:r>
                      <a:endParaRPr lang="zh-CN" altLang="en-US" sz="240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charset="0"/>
                          <a:ea typeface="宋体" panose="02010600030101010101" pitchFamily="2" charset="-122"/>
                        </a:defRPr>
                      </a:lvl5pPr>
                    </a:lstStyle>
                    <a:p>
                      <a:pPr marL="0" lvl="0" indent="0" algn="ctr" eaLnBrk="0" hangingPunct="0">
                        <a:spcBef>
                          <a:spcPct val="0"/>
                        </a:spcBef>
                        <a:buNone/>
                      </a:pPr>
                      <a:r>
                        <a:rPr lang="en-US" altLang="zh-CN" sz="2400">
                          <a:solidFill>
                            <a:srgbClr val="000000"/>
                          </a:solidFill>
                          <a:cs typeface="Times New Roman" panose="02020603050405020304" charset="0"/>
                        </a:rPr>
                        <a:t>1.05</a:t>
                      </a:r>
                      <a:endParaRPr lang="zh-CN" altLang="en-US" sz="240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charset="0"/>
                          <a:ea typeface="宋体" panose="02010600030101010101" pitchFamily="2" charset="-122"/>
                        </a:defRPr>
                      </a:lvl5pPr>
                    </a:lstStyle>
                    <a:p>
                      <a:pPr marL="0" lvl="0" indent="0" algn="ctr" eaLnBrk="0" hangingPunct="0">
                        <a:spcBef>
                          <a:spcPct val="0"/>
                        </a:spcBef>
                        <a:buNone/>
                      </a:pPr>
                      <a:r>
                        <a:rPr lang="en-US" altLang="zh-CN" sz="2400">
                          <a:solidFill>
                            <a:srgbClr val="000000"/>
                          </a:solidFill>
                          <a:cs typeface="Times New Roman" panose="02020603050405020304" charset="0"/>
                        </a:rPr>
                        <a:t>0.926</a:t>
                      </a:r>
                      <a:endParaRPr lang="zh-CN" altLang="en-US" sz="240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graphicFrame>
        <p:nvGraphicFramePr>
          <p:cNvPr id="263203" name="对象 283647"/>
          <p:cNvGraphicFramePr/>
          <p:nvPr/>
        </p:nvGraphicFramePr>
        <p:xfrm>
          <a:off x="1331913" y="3860800"/>
          <a:ext cx="863600" cy="863600"/>
        </p:xfrm>
        <a:graphic>
          <a:graphicData uri="http://schemas.openxmlformats.org/presentationml/2006/ole">
            <mc:AlternateContent xmlns:mc="http://schemas.openxmlformats.org/markup-compatibility/2006">
              <mc:Choice xmlns:v="urn:schemas-microsoft-com:vml" Requires="v">
                <p:oleObj spid="_x0000_s3140" name="" r:id="rId3" imgW="317500" imgH="418465" progId="Equation.3">
                  <p:embed/>
                </p:oleObj>
              </mc:Choice>
              <mc:Fallback>
                <p:oleObj name="" r:id="rId3" imgW="317500" imgH="418465" progId="Equation.3">
                  <p:embed/>
                  <p:pic>
                    <p:nvPicPr>
                      <p:cNvPr id="0" name="图片 3139"/>
                      <p:cNvPicPr/>
                      <p:nvPr/>
                    </p:nvPicPr>
                    <p:blipFill>
                      <a:blip r:embed="rId4"/>
                      <a:stretch>
                        <a:fillRect/>
                      </a:stretch>
                    </p:blipFill>
                    <p:spPr>
                      <a:xfrm>
                        <a:off x="1331913" y="3860800"/>
                        <a:ext cx="863600" cy="863600"/>
                      </a:xfrm>
                      <a:prstGeom prst="rect">
                        <a:avLst/>
                      </a:prstGeom>
                      <a:noFill/>
                      <a:ln w="38100">
                        <a:noFill/>
                        <a:miter/>
                      </a:ln>
                    </p:spPr>
                  </p:pic>
                </p:oleObj>
              </mc:Fallback>
            </mc:AlternateContent>
          </a:graphicData>
        </a:graphic>
      </p:graphicFrame>
      <p:sp>
        <p:nvSpPr>
          <p:cNvPr id="4" name="矩形 3"/>
          <p:cNvSpPr/>
          <p:nvPr/>
        </p:nvSpPr>
        <p:spPr>
          <a:xfrm>
            <a:off x="5724525" y="3068638"/>
            <a:ext cx="1152525" cy="1873250"/>
          </a:xfrm>
          <a:prstGeom prst="rect">
            <a:avLst/>
          </a:prstGeom>
          <a:noFill/>
          <a:ln w="381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31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31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37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320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263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171" grpId="0"/>
      <p:bldP spid="263174" grpId="0"/>
      <p:bldP spid="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4199" name="矩形 264198"/>
          <p:cNvSpPr/>
          <p:nvPr/>
        </p:nvSpPr>
        <p:spPr>
          <a:xfrm>
            <a:off x="684213" y="333375"/>
            <a:ext cx="8459787" cy="579438"/>
          </a:xfrm>
          <a:prstGeom prst="rect">
            <a:avLst/>
          </a:prstGeom>
          <a:noFill/>
          <a:ln w="9525">
            <a:noFill/>
          </a:ln>
        </p:spPr>
        <p:txBody>
          <a:bodyPr>
            <a:spAutoFit/>
          </a:bodyPr>
          <a:p>
            <a:pPr>
              <a:spcBef>
                <a:spcPct val="20000"/>
              </a:spcBef>
            </a:pPr>
            <a:r>
              <a:rPr lang="en-US" altLang="zh-CN">
                <a:latin typeface="楷体" panose="02010609060101010101" pitchFamily="49" charset="-122"/>
                <a:ea typeface="楷体" panose="02010609060101010101" pitchFamily="49" charset="-122"/>
              </a:rPr>
              <a:t>4.</a:t>
            </a:r>
            <a:r>
              <a:rPr lang="zh-CN" altLang="en-US" dirty="0">
                <a:latin typeface="楷体" panose="02010609060101010101" pitchFamily="49" charset="-122"/>
                <a:ea typeface="楷体" panose="02010609060101010101" pitchFamily="49" charset="-122"/>
              </a:rPr>
              <a:t>测量结果的不确定度表示</a:t>
            </a:r>
            <a:endParaRPr lang="en-US" altLang="zh-CN">
              <a:latin typeface="楷体" panose="02010609060101010101" pitchFamily="49" charset="-122"/>
              <a:ea typeface="楷体" panose="02010609060101010101" pitchFamily="49" charset="-122"/>
            </a:endParaRPr>
          </a:p>
        </p:txBody>
      </p:sp>
      <p:sp>
        <p:nvSpPr>
          <p:cNvPr id="264202" name="矩形 264201"/>
          <p:cNvSpPr/>
          <p:nvPr/>
        </p:nvSpPr>
        <p:spPr>
          <a:xfrm>
            <a:off x="684213" y="4433888"/>
            <a:ext cx="8280400" cy="579437"/>
          </a:xfrm>
          <a:prstGeom prst="rect">
            <a:avLst/>
          </a:prstGeom>
          <a:noFill/>
          <a:ln w="9525">
            <a:noFill/>
          </a:ln>
        </p:spPr>
        <p:txBody>
          <a:bodyPr>
            <a:spAutoFit/>
          </a:bodyPr>
          <a:p>
            <a:r>
              <a:rPr lang="zh-CN" altLang="en-US" dirty="0">
                <a:latin typeface="楷体" panose="02010609060101010101" pitchFamily="49" charset="-122"/>
                <a:ea typeface="楷体" panose="02010609060101010101" pitchFamily="49" charset="-122"/>
              </a:rPr>
              <a:t>（</a:t>
            </a:r>
            <a:r>
              <a:rPr lang="en-US" altLang="zh-CN">
                <a:latin typeface="楷体" panose="02010609060101010101" pitchFamily="49" charset="-122"/>
                <a:ea typeface="楷体" panose="02010609060101010101" pitchFamily="49" charset="-122"/>
              </a:rPr>
              <a:t>2</a:t>
            </a:r>
            <a:r>
              <a:rPr lang="zh-CN" altLang="en-US" dirty="0">
                <a:latin typeface="楷体" panose="02010609060101010101" pitchFamily="49" charset="-122"/>
                <a:ea typeface="楷体" panose="02010609060101010101" pitchFamily="49" charset="-122"/>
              </a:rPr>
              <a:t>）</a:t>
            </a:r>
            <a:r>
              <a:rPr lang="zh-CN" altLang="zh-CN" dirty="0">
                <a:latin typeface="楷体" panose="02010609060101010101" pitchFamily="49" charset="-122"/>
                <a:ea typeface="楷体" panose="02010609060101010101" pitchFamily="49" charset="-122"/>
              </a:rPr>
              <a:t>不确定度</a:t>
            </a:r>
            <a:r>
              <a:rPr lang="zh-CN" altLang="en-US" dirty="0">
                <a:latin typeface="楷体" panose="02010609060101010101" pitchFamily="49" charset="-122"/>
                <a:ea typeface="楷体" panose="02010609060101010101" pitchFamily="49" charset="-122"/>
              </a:rPr>
              <a:t>组成：</a:t>
            </a:r>
            <a:endParaRPr lang="en-US" altLang="zh-CN">
              <a:latin typeface="楷体" panose="02010609060101010101" pitchFamily="49" charset="-122"/>
              <a:ea typeface="楷体" panose="02010609060101010101" pitchFamily="49" charset="-122"/>
            </a:endParaRPr>
          </a:p>
        </p:txBody>
      </p:sp>
      <p:grpSp>
        <p:nvGrpSpPr>
          <p:cNvPr id="264211" name="组合 264210"/>
          <p:cNvGrpSpPr/>
          <p:nvPr/>
        </p:nvGrpSpPr>
        <p:grpSpPr>
          <a:xfrm>
            <a:off x="684213" y="1052513"/>
            <a:ext cx="8280400" cy="2528887"/>
            <a:chOff x="431" y="663"/>
            <a:chExt cx="5216" cy="1593"/>
          </a:xfrm>
        </p:grpSpPr>
        <p:sp>
          <p:nvSpPr>
            <p:cNvPr id="264197" name="矩形 264196"/>
            <p:cNvSpPr/>
            <p:nvPr/>
          </p:nvSpPr>
          <p:spPr>
            <a:xfrm>
              <a:off x="431" y="663"/>
              <a:ext cx="5216" cy="1593"/>
            </a:xfrm>
            <a:prstGeom prst="rect">
              <a:avLst/>
            </a:prstGeom>
            <a:noFill/>
            <a:ln w="9525">
              <a:noFill/>
            </a:ln>
          </p:spPr>
          <p:txBody>
            <a:bodyPr>
              <a:spAutoFit/>
            </a:bodyPr>
            <a:p>
              <a:r>
                <a:rPr lang="zh-CN" altLang="en-US" dirty="0">
                  <a:latin typeface="楷体" panose="02010609060101010101" pitchFamily="49" charset="-122"/>
                  <a:ea typeface="楷体" panose="02010609060101010101" pitchFamily="49" charset="-122"/>
                </a:rPr>
                <a:t>（</a:t>
              </a:r>
              <a:r>
                <a:rPr lang="en-US" altLang="zh-CN">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a:t>
              </a:r>
              <a:r>
                <a:rPr lang="zh-CN" altLang="zh-CN" dirty="0">
                  <a:latin typeface="楷体" panose="02010609060101010101" pitchFamily="49" charset="-122"/>
                  <a:ea typeface="楷体" panose="02010609060101010101" pitchFamily="49" charset="-122"/>
                </a:rPr>
                <a:t>概念：不确定度</a:t>
              </a:r>
              <a:r>
                <a:rPr lang="zh-CN" altLang="en-US" dirty="0">
                  <a:latin typeface="楷体" panose="02010609060101010101" pitchFamily="49" charset="-122"/>
                  <a:ea typeface="楷体" panose="02010609060101010101" pitchFamily="49" charset="-122"/>
                </a:rPr>
                <a:t>  </a:t>
              </a:r>
              <a:r>
                <a:rPr lang="zh-CN" altLang="zh-CN" dirty="0">
                  <a:latin typeface="楷体" panose="02010609060101010101" pitchFamily="49" charset="-122"/>
                  <a:ea typeface="楷体" panose="02010609060101010101" pitchFamily="49" charset="-122"/>
                </a:rPr>
                <a:t>是由于测量误差存在而对被测量值不能确定的程度</a:t>
              </a:r>
              <a:r>
                <a:rPr lang="zh-CN" altLang="en-US" dirty="0">
                  <a:latin typeface="楷体" panose="02010609060101010101" pitchFamily="49" charset="-122"/>
                  <a:ea typeface="楷体" panose="02010609060101010101" pitchFamily="49" charset="-122"/>
                </a:rPr>
                <a:t>.</a:t>
              </a:r>
              <a:endParaRPr lang="zh-CN"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    </a:t>
              </a:r>
              <a:r>
                <a:rPr lang="zh-CN" altLang="zh-CN" dirty="0">
                  <a:latin typeface="楷体" panose="02010609060101010101" pitchFamily="49" charset="-122"/>
                  <a:ea typeface="楷体" panose="02010609060101010101" pitchFamily="49" charset="-122"/>
                </a:rPr>
                <a:t>意义：不确定度是一定置信概率下的误差限值, 反映了可能存在的误差分布范围</a:t>
              </a:r>
              <a:r>
                <a:rPr lang="zh-CN" altLang="en-US" dirty="0">
                  <a:latin typeface="楷体" panose="02010609060101010101" pitchFamily="49" charset="-122"/>
                  <a:ea typeface="楷体" panose="02010609060101010101" pitchFamily="49" charset="-122"/>
                </a:rPr>
                <a:t>.</a:t>
              </a:r>
              <a:endParaRPr lang="zh-CN" altLang="en-US"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    置信概率一般取</a:t>
              </a:r>
              <a:r>
                <a:rPr lang="en-US" altLang="zh-CN">
                  <a:latin typeface="楷体" panose="02010609060101010101" pitchFamily="49" charset="-122"/>
                  <a:ea typeface="楷体" panose="02010609060101010101" pitchFamily="49" charset="-122"/>
                </a:rPr>
                <a:t>0.95</a:t>
              </a:r>
              <a:endParaRPr lang="en-US" altLang="zh-CN">
                <a:latin typeface="楷体" panose="02010609060101010101" pitchFamily="49" charset="-122"/>
                <a:ea typeface="楷体" panose="02010609060101010101" pitchFamily="49" charset="-122"/>
              </a:endParaRPr>
            </a:p>
          </p:txBody>
        </p:sp>
        <p:graphicFrame>
          <p:nvGraphicFramePr>
            <p:cNvPr id="264203" name="对象 264202"/>
            <p:cNvGraphicFramePr/>
            <p:nvPr/>
          </p:nvGraphicFramePr>
          <p:xfrm>
            <a:off x="2914" y="663"/>
            <a:ext cx="329" cy="362"/>
          </p:xfrm>
          <a:graphic>
            <a:graphicData uri="http://schemas.openxmlformats.org/presentationml/2006/ole">
              <mc:AlternateContent xmlns:mc="http://schemas.openxmlformats.org/markup-compatibility/2006">
                <mc:Choice xmlns:v="urn:schemas-microsoft-com:vml" Requires="v">
                  <p:oleObj spid="_x0000_s3138" name="" r:id="rId1" imgW="127000" imgH="139700" progId="Equation.DSMT4">
                    <p:embed/>
                  </p:oleObj>
                </mc:Choice>
                <mc:Fallback>
                  <p:oleObj name="" r:id="rId1" imgW="127000" imgH="139700" progId="Equation.DSMT4">
                    <p:embed/>
                    <p:pic>
                      <p:nvPicPr>
                        <p:cNvPr id="0" name="图片 3137"/>
                        <p:cNvPicPr/>
                        <p:nvPr/>
                      </p:nvPicPr>
                      <p:blipFill>
                        <a:blip r:embed="rId2"/>
                        <a:stretch>
                          <a:fillRect/>
                        </a:stretch>
                      </p:blipFill>
                      <p:spPr>
                        <a:xfrm>
                          <a:off x="2914" y="663"/>
                          <a:ext cx="329" cy="362"/>
                        </a:xfrm>
                        <a:prstGeom prst="rect">
                          <a:avLst/>
                        </a:prstGeom>
                        <a:noFill/>
                        <a:ln w="38100">
                          <a:noFill/>
                          <a:miter/>
                        </a:ln>
                      </p:spPr>
                    </p:pic>
                  </p:oleObj>
                </mc:Fallback>
              </mc:AlternateContent>
            </a:graphicData>
          </a:graphic>
        </p:graphicFrame>
      </p:grpSp>
      <p:grpSp>
        <p:nvGrpSpPr>
          <p:cNvPr id="264212" name="组合 264211"/>
          <p:cNvGrpSpPr/>
          <p:nvPr/>
        </p:nvGrpSpPr>
        <p:grpSpPr>
          <a:xfrm>
            <a:off x="827088" y="4941888"/>
            <a:ext cx="8029575" cy="1262062"/>
            <a:chOff x="521" y="3113"/>
            <a:chExt cx="5058" cy="795"/>
          </a:xfrm>
        </p:grpSpPr>
        <p:sp>
          <p:nvSpPr>
            <p:cNvPr id="264206" name="矩形 264205"/>
            <p:cNvSpPr/>
            <p:nvPr/>
          </p:nvSpPr>
          <p:spPr>
            <a:xfrm>
              <a:off x="521" y="3114"/>
              <a:ext cx="5058" cy="794"/>
            </a:xfrm>
            <a:prstGeom prst="rect">
              <a:avLst/>
            </a:prstGeom>
            <a:noFill/>
            <a:ln w="9525">
              <a:noFill/>
            </a:ln>
          </p:spPr>
          <p:txBody>
            <a:bodyPr>
              <a:spAutoFit/>
            </a:bodyPr>
            <a:p>
              <a:pPr>
                <a:lnSpc>
                  <a:spcPct val="120000"/>
                </a:lnSpc>
              </a:pPr>
              <a:r>
                <a:rPr lang="en-US" altLang="en-US">
                  <a:latin typeface="楷体" panose="02010609060101010101" pitchFamily="49" charset="-122"/>
                  <a:ea typeface="楷体" panose="02010609060101010101" pitchFamily="49" charset="-122"/>
                </a:rPr>
                <a:t>①</a:t>
              </a:r>
              <a:r>
                <a:rPr lang="en-US" altLang="zh-CN">
                  <a:latin typeface="楷体" panose="02010609060101010101" pitchFamily="49" charset="-122"/>
                  <a:ea typeface="楷体" panose="02010609060101010101" pitchFamily="49" charset="-122"/>
                </a:rPr>
                <a:t>A </a:t>
              </a:r>
              <a:r>
                <a:rPr lang="zh-CN" altLang="en-US" dirty="0">
                  <a:latin typeface="楷体" panose="02010609060101010101" pitchFamily="49" charset="-122"/>
                  <a:ea typeface="楷体" panose="02010609060101010101" pitchFamily="49" charset="-122"/>
                </a:rPr>
                <a:t>类分量   </a:t>
              </a:r>
              <a:r>
                <a:rPr lang="en-US" altLang="zh-CN">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可以用统计学方法估算的分量，一般指随机误差</a:t>
              </a:r>
              <a:r>
                <a:rPr lang="en-US" altLang="zh-CN">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p:txBody>
        </p:sp>
        <p:graphicFrame>
          <p:nvGraphicFramePr>
            <p:cNvPr id="264207" name="对象 101383"/>
            <p:cNvGraphicFramePr/>
            <p:nvPr/>
          </p:nvGraphicFramePr>
          <p:xfrm>
            <a:off x="1871" y="3113"/>
            <a:ext cx="419" cy="432"/>
          </p:xfrm>
          <a:graphic>
            <a:graphicData uri="http://schemas.openxmlformats.org/presentationml/2006/ole">
              <mc:AlternateContent xmlns:mc="http://schemas.openxmlformats.org/markup-compatibility/2006">
                <mc:Choice xmlns:v="urn:schemas-microsoft-com:vml" Requires="v">
                  <p:oleObj spid="_x0000_s3139" name="" r:id="rId3" imgW="215900" imgH="215900" progId="Equation.3">
                    <p:embed/>
                  </p:oleObj>
                </mc:Choice>
                <mc:Fallback>
                  <p:oleObj name="" r:id="rId3" imgW="215900" imgH="215900" progId="Equation.3">
                    <p:embed/>
                    <p:pic>
                      <p:nvPicPr>
                        <p:cNvPr id="0" name="图片 3138"/>
                        <p:cNvPicPr/>
                        <p:nvPr/>
                      </p:nvPicPr>
                      <p:blipFill>
                        <a:blip r:embed="rId4"/>
                        <a:stretch>
                          <a:fillRect/>
                        </a:stretch>
                      </p:blipFill>
                      <p:spPr>
                        <a:xfrm>
                          <a:off x="1871" y="3113"/>
                          <a:ext cx="419" cy="432"/>
                        </a:xfrm>
                        <a:prstGeom prst="rect">
                          <a:avLst/>
                        </a:prstGeom>
                        <a:noFill/>
                        <a:ln w="38100">
                          <a:noFill/>
                          <a:miter/>
                        </a:ln>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41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42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42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42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199" grpId="0"/>
      <p:bldP spid="26420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24" name="矩形 286723"/>
          <p:cNvSpPr/>
          <p:nvPr/>
        </p:nvSpPr>
        <p:spPr>
          <a:xfrm>
            <a:off x="468313" y="328613"/>
            <a:ext cx="8280400" cy="579437"/>
          </a:xfrm>
          <a:prstGeom prst="rect">
            <a:avLst/>
          </a:prstGeom>
          <a:noFill/>
          <a:ln w="9525">
            <a:noFill/>
          </a:ln>
        </p:spPr>
        <p:txBody>
          <a:bodyPr>
            <a:spAutoFit/>
          </a:bodyPr>
          <a:p>
            <a:r>
              <a:rPr lang="zh-CN" altLang="en-US" dirty="0">
                <a:latin typeface="楷体" panose="02010609060101010101" pitchFamily="49" charset="-122"/>
                <a:ea typeface="楷体" panose="02010609060101010101" pitchFamily="49" charset="-122"/>
              </a:rPr>
              <a:t>（</a:t>
            </a:r>
            <a:r>
              <a:rPr lang="en-US" altLang="zh-CN">
                <a:latin typeface="楷体" panose="02010609060101010101" pitchFamily="49" charset="-122"/>
                <a:ea typeface="楷体" panose="02010609060101010101" pitchFamily="49" charset="-122"/>
              </a:rPr>
              <a:t>2</a:t>
            </a:r>
            <a:r>
              <a:rPr lang="zh-CN" altLang="en-US" dirty="0">
                <a:latin typeface="楷体" panose="02010609060101010101" pitchFamily="49" charset="-122"/>
                <a:ea typeface="楷体" panose="02010609060101010101" pitchFamily="49" charset="-122"/>
              </a:rPr>
              <a:t>）</a:t>
            </a:r>
            <a:r>
              <a:rPr lang="zh-CN" altLang="zh-CN" dirty="0">
                <a:latin typeface="楷体" panose="02010609060101010101" pitchFamily="49" charset="-122"/>
                <a:ea typeface="楷体" panose="02010609060101010101" pitchFamily="49" charset="-122"/>
              </a:rPr>
              <a:t>不确定度</a:t>
            </a:r>
            <a:r>
              <a:rPr lang="zh-CN" altLang="en-US" dirty="0">
                <a:latin typeface="楷体" panose="02010609060101010101" pitchFamily="49" charset="-122"/>
                <a:ea typeface="楷体" panose="02010609060101010101" pitchFamily="49" charset="-122"/>
              </a:rPr>
              <a:t>组成：</a:t>
            </a:r>
            <a:endParaRPr lang="en-US" altLang="zh-CN">
              <a:latin typeface="楷体" panose="02010609060101010101" pitchFamily="49" charset="-122"/>
              <a:ea typeface="楷体" panose="02010609060101010101" pitchFamily="49" charset="-122"/>
            </a:endParaRPr>
          </a:p>
        </p:txBody>
      </p:sp>
      <p:grpSp>
        <p:nvGrpSpPr>
          <p:cNvPr id="286738" name="组合 286737"/>
          <p:cNvGrpSpPr/>
          <p:nvPr/>
        </p:nvGrpSpPr>
        <p:grpSpPr>
          <a:xfrm>
            <a:off x="827088" y="871538"/>
            <a:ext cx="8029575" cy="1262062"/>
            <a:chOff x="521" y="482"/>
            <a:chExt cx="5058" cy="795"/>
          </a:xfrm>
        </p:grpSpPr>
        <p:sp>
          <p:nvSpPr>
            <p:cNvPr id="286729" name="矩形 286728"/>
            <p:cNvSpPr/>
            <p:nvPr/>
          </p:nvSpPr>
          <p:spPr>
            <a:xfrm>
              <a:off x="521" y="483"/>
              <a:ext cx="5058" cy="794"/>
            </a:xfrm>
            <a:prstGeom prst="rect">
              <a:avLst/>
            </a:prstGeom>
            <a:noFill/>
            <a:ln w="9525">
              <a:noFill/>
            </a:ln>
          </p:spPr>
          <p:txBody>
            <a:bodyPr>
              <a:spAutoFit/>
            </a:bodyPr>
            <a:p>
              <a:pPr>
                <a:lnSpc>
                  <a:spcPct val="120000"/>
                </a:lnSpc>
              </a:pPr>
              <a:r>
                <a:rPr lang="en-US" altLang="zh-CN">
                  <a:latin typeface="楷体" panose="02010609060101010101" pitchFamily="49" charset="-122"/>
                  <a:ea typeface="楷体" panose="02010609060101010101" pitchFamily="49" charset="-122"/>
                </a:rPr>
                <a:t>① A</a:t>
              </a:r>
              <a:r>
                <a:rPr lang="zh-CN" altLang="en-US" dirty="0">
                  <a:latin typeface="楷体" panose="02010609060101010101" pitchFamily="49" charset="-122"/>
                  <a:ea typeface="楷体" panose="02010609060101010101" pitchFamily="49" charset="-122"/>
                </a:rPr>
                <a:t>类分量   </a:t>
              </a:r>
              <a:r>
                <a:rPr lang="en-US" altLang="zh-CN">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可以用统计学方法估算的分量，一般指随机误差</a:t>
              </a:r>
              <a:r>
                <a:rPr lang="en-US" altLang="zh-CN">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p:txBody>
        </p:sp>
        <p:graphicFrame>
          <p:nvGraphicFramePr>
            <p:cNvPr id="286730" name="对象 101383"/>
            <p:cNvGraphicFramePr/>
            <p:nvPr/>
          </p:nvGraphicFramePr>
          <p:xfrm>
            <a:off x="1871" y="482"/>
            <a:ext cx="419" cy="432"/>
          </p:xfrm>
          <a:graphic>
            <a:graphicData uri="http://schemas.openxmlformats.org/presentationml/2006/ole">
              <mc:AlternateContent xmlns:mc="http://schemas.openxmlformats.org/markup-compatibility/2006">
                <mc:Choice xmlns:v="urn:schemas-microsoft-com:vml" Requires="v">
                  <p:oleObj spid="_x0000_s3141" name="" r:id="rId1" imgW="215900" imgH="215900" progId="Equation.3">
                    <p:embed/>
                  </p:oleObj>
                </mc:Choice>
                <mc:Fallback>
                  <p:oleObj name="" r:id="rId1" imgW="215900" imgH="215900" progId="Equation.3">
                    <p:embed/>
                    <p:pic>
                      <p:nvPicPr>
                        <p:cNvPr id="0" name="图片 3140"/>
                        <p:cNvPicPr/>
                        <p:nvPr/>
                      </p:nvPicPr>
                      <p:blipFill>
                        <a:blip r:embed="rId2"/>
                        <a:stretch>
                          <a:fillRect/>
                        </a:stretch>
                      </p:blipFill>
                      <p:spPr>
                        <a:xfrm>
                          <a:off x="1871" y="482"/>
                          <a:ext cx="419" cy="432"/>
                        </a:xfrm>
                        <a:prstGeom prst="rect">
                          <a:avLst/>
                        </a:prstGeom>
                        <a:noFill/>
                        <a:ln w="38100">
                          <a:noFill/>
                          <a:miter/>
                        </a:ln>
                      </p:spPr>
                    </p:pic>
                  </p:oleObj>
                </mc:Fallback>
              </mc:AlternateContent>
            </a:graphicData>
          </a:graphic>
        </p:graphicFrame>
      </p:grpSp>
      <p:graphicFrame>
        <p:nvGraphicFramePr>
          <p:cNvPr id="286734" name="对象 100356"/>
          <p:cNvGraphicFramePr/>
          <p:nvPr/>
        </p:nvGraphicFramePr>
        <p:xfrm>
          <a:off x="2916238" y="3140075"/>
          <a:ext cx="2952750" cy="1152525"/>
        </p:xfrm>
        <a:graphic>
          <a:graphicData uri="http://schemas.openxmlformats.org/presentationml/2006/ole">
            <mc:AlternateContent xmlns:mc="http://schemas.openxmlformats.org/markup-compatibility/2006">
              <mc:Choice xmlns:v="urn:schemas-microsoft-com:vml" Requires="v">
                <p:oleObj spid="_x0000_s3143" name="" r:id="rId3" imgW="1143000" imgH="419100" progId="Equation.DSMT4">
                  <p:embed/>
                </p:oleObj>
              </mc:Choice>
              <mc:Fallback>
                <p:oleObj name="" r:id="rId3" imgW="1143000" imgH="419100" progId="Equation.DSMT4">
                  <p:embed/>
                  <p:pic>
                    <p:nvPicPr>
                      <p:cNvPr id="0" name="图片 3142"/>
                      <p:cNvPicPr/>
                      <p:nvPr/>
                    </p:nvPicPr>
                    <p:blipFill>
                      <a:blip r:embed="rId4"/>
                      <a:stretch>
                        <a:fillRect/>
                      </a:stretch>
                    </p:blipFill>
                    <p:spPr>
                      <a:xfrm>
                        <a:off x="2916238" y="3140075"/>
                        <a:ext cx="2952750" cy="1152525"/>
                      </a:xfrm>
                      <a:prstGeom prst="rect">
                        <a:avLst/>
                      </a:prstGeom>
                      <a:noFill/>
                      <a:ln w="38100">
                        <a:noFill/>
                        <a:miter/>
                      </a:ln>
                    </p:spPr>
                  </p:pic>
                </p:oleObj>
              </mc:Fallback>
            </mc:AlternateContent>
          </a:graphicData>
        </a:graphic>
      </p:graphicFrame>
      <p:graphicFrame>
        <p:nvGraphicFramePr>
          <p:cNvPr id="286735" name="对象 100356"/>
          <p:cNvGraphicFramePr/>
          <p:nvPr/>
        </p:nvGraphicFramePr>
        <p:xfrm>
          <a:off x="2916238" y="5229225"/>
          <a:ext cx="3024187" cy="1223963"/>
        </p:xfrm>
        <a:graphic>
          <a:graphicData uri="http://schemas.openxmlformats.org/presentationml/2006/ole">
            <mc:AlternateContent xmlns:mc="http://schemas.openxmlformats.org/markup-compatibility/2006">
              <mc:Choice xmlns:v="urn:schemas-microsoft-com:vml" Requires="v">
                <p:oleObj spid="_x0000_s3144" name="" r:id="rId5" imgW="1079500" imgH="419100" progId="Equation.DSMT4">
                  <p:embed/>
                </p:oleObj>
              </mc:Choice>
              <mc:Fallback>
                <p:oleObj name="" r:id="rId5" imgW="1079500" imgH="419100" progId="Equation.DSMT4">
                  <p:embed/>
                  <p:pic>
                    <p:nvPicPr>
                      <p:cNvPr id="0" name="图片 3143"/>
                      <p:cNvPicPr/>
                      <p:nvPr/>
                    </p:nvPicPr>
                    <p:blipFill>
                      <a:blip r:embed="rId6"/>
                      <a:stretch>
                        <a:fillRect/>
                      </a:stretch>
                    </p:blipFill>
                    <p:spPr>
                      <a:xfrm>
                        <a:off x="2916238" y="5229225"/>
                        <a:ext cx="3024187" cy="1223963"/>
                      </a:xfrm>
                      <a:prstGeom prst="rect">
                        <a:avLst/>
                      </a:prstGeom>
                      <a:noFill/>
                      <a:ln w="38100">
                        <a:noFill/>
                        <a:miter/>
                      </a:ln>
                    </p:spPr>
                  </p:pic>
                </p:oleObj>
              </mc:Fallback>
            </mc:AlternateContent>
          </a:graphicData>
        </a:graphic>
      </p:graphicFrame>
      <p:grpSp>
        <p:nvGrpSpPr>
          <p:cNvPr id="286737" name="组合 286736"/>
          <p:cNvGrpSpPr/>
          <p:nvPr/>
        </p:nvGrpSpPr>
        <p:grpSpPr>
          <a:xfrm>
            <a:off x="1042988" y="2484438"/>
            <a:ext cx="3910012" cy="2600325"/>
            <a:chOff x="431" y="1389"/>
            <a:chExt cx="2463" cy="1638"/>
          </a:xfrm>
        </p:grpSpPr>
        <p:sp>
          <p:nvSpPr>
            <p:cNvPr id="286732" name="矩形 318540"/>
            <p:cNvSpPr/>
            <p:nvPr/>
          </p:nvSpPr>
          <p:spPr>
            <a:xfrm>
              <a:off x="703" y="2659"/>
              <a:ext cx="2191" cy="368"/>
            </a:xfrm>
            <a:prstGeom prst="rect">
              <a:avLst/>
            </a:prstGeom>
            <a:noFill/>
            <a:ln w="9525">
              <a:noFill/>
            </a:ln>
          </p:spPr>
          <p:txBody>
            <a:bodyPr lIns="0" tIns="0" rIns="0" bIns="0">
              <a:spAutoFit/>
            </a:bodyPr>
            <a:p>
              <a:pPr>
                <a:lnSpc>
                  <a:spcPct val="120000"/>
                </a:lnSpc>
                <a:spcBef>
                  <a:spcPct val="50000"/>
                </a:spcBef>
              </a:pPr>
              <a:r>
                <a:rPr lang="en-US" altLang="zh-CN">
                  <a:solidFill>
                    <a:schemeClr val="hlink"/>
                  </a:solidFill>
                  <a:latin typeface="楷体" panose="02010609060101010101" pitchFamily="49" charset="-122"/>
                  <a:ea typeface="楷体" panose="02010609060101010101" pitchFamily="49" charset="-122"/>
                </a:rPr>
                <a:t>*</a:t>
              </a:r>
              <a:r>
                <a:rPr lang="zh-CN" altLang="en-US" dirty="0">
                  <a:solidFill>
                    <a:srgbClr val="000000"/>
                  </a:solidFill>
                  <a:latin typeface="楷体" panose="02010609060101010101" pitchFamily="49" charset="-122"/>
                  <a:ea typeface="楷体" panose="02010609060101010101" pitchFamily="49" charset="-122"/>
                </a:rPr>
                <a:t>测量次数不大时</a:t>
              </a:r>
              <a:endParaRPr lang="zh-CN" altLang="en-US" dirty="0">
                <a:solidFill>
                  <a:srgbClr val="000000"/>
                </a:solidFill>
                <a:latin typeface="楷体" panose="02010609060101010101" pitchFamily="49" charset="-122"/>
                <a:ea typeface="楷体" panose="02010609060101010101" pitchFamily="49" charset="-122"/>
              </a:endParaRPr>
            </a:p>
          </p:txBody>
        </p:sp>
        <p:sp>
          <p:nvSpPr>
            <p:cNvPr id="286733" name="矩形 318541"/>
            <p:cNvSpPr/>
            <p:nvPr/>
          </p:nvSpPr>
          <p:spPr>
            <a:xfrm>
              <a:off x="657" y="1389"/>
              <a:ext cx="2100" cy="368"/>
            </a:xfrm>
            <a:prstGeom prst="rect">
              <a:avLst/>
            </a:prstGeom>
            <a:noFill/>
            <a:ln w="9525">
              <a:noFill/>
            </a:ln>
          </p:spPr>
          <p:txBody>
            <a:bodyPr lIns="0" tIns="0" rIns="0" bIns="0">
              <a:spAutoFit/>
            </a:bodyPr>
            <a:p>
              <a:pPr>
                <a:lnSpc>
                  <a:spcPct val="120000"/>
                </a:lnSpc>
                <a:spcBef>
                  <a:spcPct val="50000"/>
                </a:spcBef>
              </a:pPr>
              <a:r>
                <a:rPr lang="en-US" altLang="zh-CN">
                  <a:solidFill>
                    <a:schemeClr val="hlink"/>
                  </a:solidFill>
                  <a:latin typeface="楷体" panose="02010609060101010101" pitchFamily="49" charset="-122"/>
                  <a:ea typeface="楷体" panose="02010609060101010101" pitchFamily="49" charset="-122"/>
                </a:rPr>
                <a:t>*</a:t>
              </a:r>
              <a:r>
                <a:rPr lang="zh-CN" altLang="en-US" dirty="0">
                  <a:solidFill>
                    <a:srgbClr val="000000"/>
                  </a:solidFill>
                  <a:latin typeface="楷体" panose="02010609060101010101" pitchFamily="49" charset="-122"/>
                  <a:ea typeface="楷体" panose="02010609060101010101" pitchFamily="49" charset="-122"/>
                </a:rPr>
                <a:t>测量次数很大时</a:t>
              </a:r>
              <a:endParaRPr lang="zh-CN" altLang="en-US" dirty="0">
                <a:solidFill>
                  <a:srgbClr val="000000"/>
                </a:solidFill>
                <a:latin typeface="楷体" panose="02010609060101010101" pitchFamily="49" charset="-122"/>
                <a:ea typeface="楷体" panose="02010609060101010101" pitchFamily="49" charset="-122"/>
              </a:endParaRPr>
            </a:p>
          </p:txBody>
        </p:sp>
        <p:sp>
          <p:nvSpPr>
            <p:cNvPr id="286736" name="左大括号 286735"/>
            <p:cNvSpPr/>
            <p:nvPr/>
          </p:nvSpPr>
          <p:spPr>
            <a:xfrm>
              <a:off x="431" y="1570"/>
              <a:ext cx="181" cy="1361"/>
            </a:xfrm>
            <a:prstGeom prst="leftBrace">
              <a:avLst>
                <a:gd name="adj1" fmla="val 62661"/>
                <a:gd name="adj2" fmla="val 50000"/>
              </a:avLst>
            </a:prstGeom>
            <a:noFill/>
            <a:ln w="28575" cap="flat" cmpd="sng">
              <a:solidFill>
                <a:schemeClr val="tx1"/>
              </a:solidFill>
              <a:prstDash val="solid"/>
              <a:headEnd type="none" w="med" len="med"/>
              <a:tailEnd type="none" w="med" len="med"/>
            </a:ln>
          </p:spPr>
          <p:txBody>
            <a:bodyPr/>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67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67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87754" name="组合 287753"/>
          <p:cNvGrpSpPr/>
          <p:nvPr/>
        </p:nvGrpSpPr>
        <p:grpSpPr>
          <a:xfrm>
            <a:off x="468313" y="260350"/>
            <a:ext cx="8029575" cy="1260475"/>
            <a:chOff x="521" y="178"/>
            <a:chExt cx="5058" cy="794"/>
          </a:xfrm>
        </p:grpSpPr>
        <p:sp>
          <p:nvSpPr>
            <p:cNvPr id="287748" name="矩形 287747"/>
            <p:cNvSpPr/>
            <p:nvPr/>
          </p:nvSpPr>
          <p:spPr>
            <a:xfrm>
              <a:off x="521" y="178"/>
              <a:ext cx="5058" cy="794"/>
            </a:xfrm>
            <a:prstGeom prst="rect">
              <a:avLst/>
            </a:prstGeom>
            <a:noFill/>
            <a:ln w="9525">
              <a:noFill/>
            </a:ln>
          </p:spPr>
          <p:txBody>
            <a:bodyPr>
              <a:spAutoFit/>
            </a:bodyPr>
            <a:p>
              <a:pPr>
                <a:lnSpc>
                  <a:spcPct val="120000"/>
                </a:lnSpc>
              </a:pPr>
              <a:r>
                <a:rPr lang="en-US" altLang="zh-CN">
                  <a:latin typeface="楷体" panose="02010609060101010101" pitchFamily="49" charset="-122"/>
                  <a:ea typeface="楷体" panose="02010609060101010101" pitchFamily="49" charset="-122"/>
                </a:rPr>
                <a:t>②B </a:t>
              </a:r>
              <a:r>
                <a:rPr lang="zh-CN" altLang="en-US" dirty="0">
                  <a:latin typeface="楷体" panose="02010609060101010101" pitchFamily="49" charset="-122"/>
                  <a:ea typeface="楷体" panose="02010609060101010101" pitchFamily="49" charset="-122"/>
                </a:rPr>
                <a:t>类分量    </a:t>
              </a:r>
              <a:r>
                <a:rPr lang="en-US" altLang="zh-CN">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不能用统计学方法估算的分量，一般指系统误差</a:t>
              </a:r>
              <a:r>
                <a:rPr lang="en-US" altLang="zh-CN">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p:txBody>
        </p:sp>
        <p:graphicFrame>
          <p:nvGraphicFramePr>
            <p:cNvPr id="287749" name="对象 101383"/>
            <p:cNvGraphicFramePr/>
            <p:nvPr/>
          </p:nvGraphicFramePr>
          <p:xfrm>
            <a:off x="1901" y="197"/>
            <a:ext cx="419" cy="458"/>
          </p:xfrm>
          <a:graphic>
            <a:graphicData uri="http://schemas.openxmlformats.org/presentationml/2006/ole">
              <mc:AlternateContent xmlns:mc="http://schemas.openxmlformats.org/markup-compatibility/2006">
                <mc:Choice xmlns:v="urn:schemas-microsoft-com:vml" Requires="v">
                  <p:oleObj spid="_x0000_s3142" name="" r:id="rId1" imgW="215900" imgH="228600" progId="Equation.DSMT4">
                    <p:embed/>
                  </p:oleObj>
                </mc:Choice>
                <mc:Fallback>
                  <p:oleObj name="" r:id="rId1" imgW="215900" imgH="228600" progId="Equation.DSMT4">
                    <p:embed/>
                    <p:pic>
                      <p:nvPicPr>
                        <p:cNvPr id="0" name="图片 3141"/>
                        <p:cNvPicPr/>
                        <p:nvPr/>
                      </p:nvPicPr>
                      <p:blipFill>
                        <a:blip r:embed="rId2"/>
                        <a:stretch>
                          <a:fillRect/>
                        </a:stretch>
                      </p:blipFill>
                      <p:spPr>
                        <a:xfrm>
                          <a:off x="1901" y="197"/>
                          <a:ext cx="419" cy="458"/>
                        </a:xfrm>
                        <a:prstGeom prst="rect">
                          <a:avLst/>
                        </a:prstGeom>
                        <a:noFill/>
                        <a:ln w="38100">
                          <a:noFill/>
                          <a:miter/>
                        </a:ln>
                      </p:spPr>
                    </p:pic>
                  </p:oleObj>
                </mc:Fallback>
              </mc:AlternateContent>
            </a:graphicData>
          </a:graphic>
        </p:graphicFrame>
      </p:grpSp>
      <p:sp>
        <p:nvSpPr>
          <p:cNvPr id="287750" name="矩形 318540"/>
          <p:cNvSpPr/>
          <p:nvPr/>
        </p:nvSpPr>
        <p:spPr>
          <a:xfrm>
            <a:off x="685800" y="2276475"/>
            <a:ext cx="6551613" cy="584200"/>
          </a:xfrm>
          <a:prstGeom prst="rect">
            <a:avLst/>
          </a:prstGeom>
          <a:noFill/>
          <a:ln w="9525">
            <a:noFill/>
          </a:ln>
        </p:spPr>
        <p:txBody>
          <a:bodyPr lIns="0" tIns="0" rIns="0" bIns="0">
            <a:spAutoFit/>
          </a:bodyPr>
          <a:p>
            <a:pPr>
              <a:lnSpc>
                <a:spcPct val="120000"/>
              </a:lnSpc>
              <a:spcBef>
                <a:spcPct val="50000"/>
              </a:spcBef>
            </a:pPr>
            <a:r>
              <a:rPr lang="zh-CN" altLang="en-US" dirty="0">
                <a:solidFill>
                  <a:schemeClr val="hlink"/>
                </a:solidFill>
                <a:latin typeface="楷体" panose="02010609060101010101" pitchFamily="49" charset="-122"/>
                <a:ea typeface="楷体" panose="02010609060101010101" pitchFamily="49" charset="-122"/>
              </a:rPr>
              <a:t>*</a:t>
            </a:r>
            <a:r>
              <a:rPr lang="zh-CN" altLang="en-US" dirty="0">
                <a:solidFill>
                  <a:srgbClr val="000000"/>
                </a:solidFill>
                <a:latin typeface="楷体" panose="02010609060101010101" pitchFamily="49" charset="-122"/>
                <a:ea typeface="楷体" panose="02010609060101010101" pitchFamily="49" charset="-122"/>
              </a:rPr>
              <a:t>如果仪器说明书上没有提供：</a:t>
            </a:r>
            <a:endParaRPr lang="zh-CN" altLang="en-US" dirty="0">
              <a:solidFill>
                <a:srgbClr val="000000"/>
              </a:solidFill>
              <a:latin typeface="楷体" panose="02010609060101010101" pitchFamily="49" charset="-122"/>
              <a:ea typeface="楷体" panose="02010609060101010101" pitchFamily="49" charset="-122"/>
            </a:endParaRPr>
          </a:p>
        </p:txBody>
      </p:sp>
      <p:sp>
        <p:nvSpPr>
          <p:cNvPr id="287751" name="矩形 318541"/>
          <p:cNvSpPr/>
          <p:nvPr/>
        </p:nvSpPr>
        <p:spPr>
          <a:xfrm>
            <a:off x="684213" y="1628775"/>
            <a:ext cx="7632700" cy="584200"/>
          </a:xfrm>
          <a:prstGeom prst="rect">
            <a:avLst/>
          </a:prstGeom>
          <a:noFill/>
          <a:ln w="9525">
            <a:noFill/>
          </a:ln>
        </p:spPr>
        <p:txBody>
          <a:bodyPr lIns="0" tIns="0" rIns="0" bIns="0">
            <a:spAutoFit/>
          </a:bodyPr>
          <a:p>
            <a:pPr>
              <a:lnSpc>
                <a:spcPct val="120000"/>
              </a:lnSpc>
              <a:spcBef>
                <a:spcPct val="50000"/>
              </a:spcBef>
            </a:pPr>
            <a:r>
              <a:rPr lang="zh-CN" altLang="en-US" dirty="0">
                <a:solidFill>
                  <a:schemeClr val="hlink"/>
                </a:solidFill>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如果仪器说明书上提供则按仪器提供的；</a:t>
            </a:r>
            <a:endParaRPr lang="zh-CN" altLang="en-US" dirty="0">
              <a:latin typeface="楷体" panose="02010609060101010101" pitchFamily="49" charset="-122"/>
              <a:ea typeface="楷体" panose="02010609060101010101" pitchFamily="49" charset="-122"/>
            </a:endParaRPr>
          </a:p>
        </p:txBody>
      </p:sp>
      <p:sp>
        <p:nvSpPr>
          <p:cNvPr id="287756" name="矩形 318540"/>
          <p:cNvSpPr/>
          <p:nvPr/>
        </p:nvSpPr>
        <p:spPr>
          <a:xfrm>
            <a:off x="1116013" y="4437063"/>
            <a:ext cx="7954962" cy="584200"/>
          </a:xfrm>
          <a:prstGeom prst="rect">
            <a:avLst/>
          </a:prstGeom>
          <a:noFill/>
          <a:ln w="9525">
            <a:noFill/>
          </a:ln>
        </p:spPr>
        <p:txBody>
          <a:bodyPr lIns="0" tIns="0" rIns="0" bIns="0">
            <a:spAutoFit/>
          </a:bodyPr>
          <a:p>
            <a:pPr>
              <a:lnSpc>
                <a:spcPct val="120000"/>
              </a:lnSpc>
              <a:spcBef>
                <a:spcPct val="50000"/>
              </a:spcBef>
            </a:pPr>
            <a:r>
              <a:rPr lang="zh-CN" altLang="en-US" dirty="0">
                <a:solidFill>
                  <a:schemeClr val="hlink"/>
                </a:solidFill>
                <a:latin typeface="楷体" panose="02010609060101010101" pitchFamily="49" charset="-122"/>
                <a:ea typeface="楷体" panose="02010609060101010101" pitchFamily="49" charset="-122"/>
              </a:rPr>
              <a:t>非连续</a:t>
            </a:r>
            <a:r>
              <a:rPr lang="zh-CN" altLang="en-US" dirty="0">
                <a:solidFill>
                  <a:srgbClr val="000000"/>
                </a:solidFill>
                <a:latin typeface="楷体" panose="02010609060101010101" pitchFamily="49" charset="-122"/>
                <a:ea typeface="楷体" panose="02010609060101010101" pitchFamily="49" charset="-122"/>
              </a:rPr>
              <a:t>可读仪器（游标卡尺、数字秒表）：</a:t>
            </a:r>
            <a:endParaRPr lang="zh-CN" altLang="en-US" dirty="0">
              <a:solidFill>
                <a:srgbClr val="000000"/>
              </a:solidFill>
              <a:latin typeface="楷体" panose="02010609060101010101" pitchFamily="49" charset="-122"/>
              <a:ea typeface="楷体" panose="02010609060101010101" pitchFamily="49" charset="-122"/>
            </a:endParaRPr>
          </a:p>
        </p:txBody>
      </p:sp>
      <p:sp>
        <p:nvSpPr>
          <p:cNvPr id="287757" name="矩形 318541"/>
          <p:cNvSpPr/>
          <p:nvPr/>
        </p:nvSpPr>
        <p:spPr>
          <a:xfrm>
            <a:off x="1117600" y="3068638"/>
            <a:ext cx="5999163" cy="584200"/>
          </a:xfrm>
          <a:prstGeom prst="rect">
            <a:avLst/>
          </a:prstGeom>
          <a:noFill/>
          <a:ln w="9525">
            <a:noFill/>
          </a:ln>
        </p:spPr>
        <p:txBody>
          <a:bodyPr lIns="0" tIns="0" rIns="0" bIns="0">
            <a:spAutoFit/>
          </a:bodyPr>
          <a:p>
            <a:pPr>
              <a:lnSpc>
                <a:spcPct val="120000"/>
              </a:lnSpc>
              <a:spcBef>
                <a:spcPct val="50000"/>
              </a:spcBef>
            </a:pPr>
            <a:r>
              <a:rPr lang="zh-CN" altLang="en-US" dirty="0">
                <a:solidFill>
                  <a:schemeClr val="hlink"/>
                </a:solidFill>
                <a:latin typeface="楷体" panose="02010609060101010101" pitchFamily="49" charset="-122"/>
                <a:ea typeface="楷体" panose="02010609060101010101" pitchFamily="49" charset="-122"/>
              </a:rPr>
              <a:t>连续</a:t>
            </a:r>
            <a:r>
              <a:rPr lang="zh-CN" altLang="en-US" dirty="0">
                <a:solidFill>
                  <a:srgbClr val="000000"/>
                </a:solidFill>
                <a:latin typeface="楷体" panose="02010609060101010101" pitchFamily="49" charset="-122"/>
                <a:ea typeface="楷体" panose="02010609060101010101" pitchFamily="49" charset="-122"/>
              </a:rPr>
              <a:t>可读仪器（米尺等）：</a:t>
            </a:r>
            <a:endParaRPr lang="zh-CN" altLang="en-US" dirty="0">
              <a:solidFill>
                <a:srgbClr val="000000"/>
              </a:solidFill>
              <a:latin typeface="楷体" panose="02010609060101010101" pitchFamily="49" charset="-122"/>
              <a:ea typeface="楷体" panose="02010609060101010101" pitchFamily="49" charset="-122"/>
            </a:endParaRPr>
          </a:p>
        </p:txBody>
      </p:sp>
      <p:sp>
        <p:nvSpPr>
          <p:cNvPr id="287758" name="左大括号 287757"/>
          <p:cNvSpPr/>
          <p:nvPr/>
        </p:nvSpPr>
        <p:spPr>
          <a:xfrm>
            <a:off x="757238" y="3284538"/>
            <a:ext cx="287337" cy="2160587"/>
          </a:xfrm>
          <a:prstGeom prst="leftBrace">
            <a:avLst>
              <a:gd name="adj1" fmla="val 62661"/>
              <a:gd name="adj2" fmla="val 50000"/>
            </a:avLst>
          </a:prstGeom>
          <a:noFill/>
          <a:ln w="28575" cap="flat" cmpd="sng">
            <a:solidFill>
              <a:schemeClr val="tx1"/>
            </a:solidFill>
            <a:prstDash val="solid"/>
            <a:headEnd type="none" w="med" len="med"/>
            <a:tailEnd type="none" w="med" len="med"/>
          </a:ln>
        </p:spPr>
        <p:txBody>
          <a:bodyPr/>
          <a:p>
            <a:endParaRPr lang="zh-CN" altLang="en-US"/>
          </a:p>
        </p:txBody>
      </p:sp>
      <p:sp>
        <p:nvSpPr>
          <p:cNvPr id="287761" name="矩形 318541"/>
          <p:cNvSpPr/>
          <p:nvPr/>
        </p:nvSpPr>
        <p:spPr>
          <a:xfrm>
            <a:off x="2268538" y="5157788"/>
            <a:ext cx="3960812" cy="584200"/>
          </a:xfrm>
          <a:prstGeom prst="rect">
            <a:avLst/>
          </a:prstGeom>
          <a:noFill/>
          <a:ln w="9525">
            <a:noFill/>
          </a:ln>
        </p:spPr>
        <p:txBody>
          <a:bodyPr lIns="0" tIns="0" rIns="0" bIns="0">
            <a:spAutoFit/>
          </a:bodyPr>
          <a:p>
            <a:pPr>
              <a:lnSpc>
                <a:spcPct val="120000"/>
              </a:lnSpc>
              <a:spcBef>
                <a:spcPct val="50000"/>
              </a:spcBef>
            </a:pPr>
            <a:r>
              <a:rPr lang="zh-CN" altLang="en-US" dirty="0">
                <a:solidFill>
                  <a:srgbClr val="000000"/>
                </a:solidFill>
                <a:latin typeface="楷体" panose="02010609060101010101" pitchFamily="49" charset="-122"/>
                <a:ea typeface="楷体" panose="02010609060101010101" pitchFamily="49" charset="-122"/>
              </a:rPr>
              <a:t>取最小分度值</a:t>
            </a:r>
            <a:r>
              <a:rPr lang="en-US" altLang="zh-CN">
                <a:solidFill>
                  <a:srgbClr val="000000"/>
                </a:solidFill>
                <a:latin typeface="楷体" panose="02010609060101010101" pitchFamily="49" charset="-122"/>
                <a:ea typeface="楷体" panose="02010609060101010101" pitchFamily="49" charset="-122"/>
              </a:rPr>
              <a:t>.</a:t>
            </a:r>
            <a:endParaRPr lang="en-US" altLang="zh-CN">
              <a:solidFill>
                <a:srgbClr val="000000"/>
              </a:solidFill>
              <a:latin typeface="楷体" panose="02010609060101010101" pitchFamily="49" charset="-122"/>
              <a:ea typeface="楷体" panose="02010609060101010101" pitchFamily="49" charset="-122"/>
            </a:endParaRPr>
          </a:p>
        </p:txBody>
      </p:sp>
      <p:grpSp>
        <p:nvGrpSpPr>
          <p:cNvPr id="287763" name="组合 287762"/>
          <p:cNvGrpSpPr/>
          <p:nvPr/>
        </p:nvGrpSpPr>
        <p:grpSpPr>
          <a:xfrm>
            <a:off x="2195513" y="3789363"/>
            <a:ext cx="3743325" cy="627062"/>
            <a:chOff x="1383" y="2387"/>
            <a:chExt cx="2358" cy="395"/>
          </a:xfrm>
        </p:grpSpPr>
        <p:sp>
          <p:nvSpPr>
            <p:cNvPr id="287760" name="矩形 318541"/>
            <p:cNvSpPr/>
            <p:nvPr/>
          </p:nvSpPr>
          <p:spPr>
            <a:xfrm>
              <a:off x="1383" y="2387"/>
              <a:ext cx="2358" cy="368"/>
            </a:xfrm>
            <a:prstGeom prst="rect">
              <a:avLst/>
            </a:prstGeom>
            <a:noFill/>
            <a:ln w="9525">
              <a:noFill/>
            </a:ln>
          </p:spPr>
          <p:txBody>
            <a:bodyPr lIns="0" tIns="0" rIns="0" bIns="0">
              <a:spAutoFit/>
            </a:bodyPr>
            <a:p>
              <a:pPr>
                <a:lnSpc>
                  <a:spcPct val="120000"/>
                </a:lnSpc>
                <a:spcBef>
                  <a:spcPct val="50000"/>
                </a:spcBef>
              </a:pPr>
              <a:r>
                <a:rPr lang="zh-CN" altLang="en-US" dirty="0">
                  <a:solidFill>
                    <a:srgbClr val="000000"/>
                  </a:solidFill>
                  <a:latin typeface="楷体" panose="02010609060101010101" pitchFamily="49" charset="-122"/>
                  <a:ea typeface="楷体" panose="02010609060101010101" pitchFamily="49" charset="-122"/>
                </a:rPr>
                <a:t>取最小分度值    ；</a:t>
              </a:r>
              <a:endParaRPr lang="zh-CN" altLang="en-US" dirty="0">
                <a:solidFill>
                  <a:srgbClr val="000000"/>
                </a:solidFill>
                <a:latin typeface="楷体" panose="02010609060101010101" pitchFamily="49" charset="-122"/>
                <a:ea typeface="楷体" panose="02010609060101010101" pitchFamily="49" charset="-122"/>
              </a:endParaRPr>
            </a:p>
          </p:txBody>
        </p:sp>
        <p:graphicFrame>
          <p:nvGraphicFramePr>
            <p:cNvPr id="287762" name="对象 319492"/>
            <p:cNvGraphicFramePr/>
            <p:nvPr/>
          </p:nvGraphicFramePr>
          <p:xfrm>
            <a:off x="2953" y="2452"/>
            <a:ext cx="499" cy="330"/>
          </p:xfrm>
          <a:graphic>
            <a:graphicData uri="http://schemas.openxmlformats.org/presentationml/2006/ole">
              <mc:AlternateContent xmlns:mc="http://schemas.openxmlformats.org/markup-compatibility/2006">
                <mc:Choice xmlns:v="urn:schemas-microsoft-com:vml" Requires="v">
                  <p:oleObj spid="_x0000_s3146" name="" r:id="rId3" imgW="266065" imgH="177800" progId="Equation.DSMT4">
                    <p:embed/>
                  </p:oleObj>
                </mc:Choice>
                <mc:Fallback>
                  <p:oleObj name="" r:id="rId3" imgW="266065" imgH="177800" progId="Equation.DSMT4">
                    <p:embed/>
                    <p:pic>
                      <p:nvPicPr>
                        <p:cNvPr id="0" name="图片 3145"/>
                        <p:cNvPicPr/>
                        <p:nvPr/>
                      </p:nvPicPr>
                      <p:blipFill>
                        <a:blip r:embed="rId4"/>
                        <a:stretch>
                          <a:fillRect/>
                        </a:stretch>
                      </p:blipFill>
                      <p:spPr>
                        <a:xfrm>
                          <a:off x="2953" y="2452"/>
                          <a:ext cx="499" cy="330"/>
                        </a:xfrm>
                        <a:prstGeom prst="rect">
                          <a:avLst/>
                        </a:prstGeom>
                        <a:noFill/>
                        <a:ln w="38100">
                          <a:noFill/>
                          <a:miter/>
                        </a:ln>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77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77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77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7758"/>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28775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8776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8775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87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750" grpId="0"/>
      <p:bldP spid="287751" grpId="0"/>
      <p:bldP spid="287756" grpId="0"/>
      <p:bldP spid="287757" grpId="0"/>
      <p:bldP spid="28776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5113" name="矩形 318540"/>
          <p:cNvSpPr/>
          <p:nvPr/>
        </p:nvSpPr>
        <p:spPr>
          <a:xfrm>
            <a:off x="755650" y="260350"/>
            <a:ext cx="6551613" cy="584200"/>
          </a:xfrm>
          <a:prstGeom prst="rect">
            <a:avLst/>
          </a:prstGeom>
          <a:noFill/>
          <a:ln w="9525">
            <a:noFill/>
          </a:ln>
        </p:spPr>
        <p:txBody>
          <a:bodyPr lIns="0" tIns="0" rIns="0" bIns="0">
            <a:spAutoFit/>
          </a:bodyPr>
          <a:p>
            <a:pPr>
              <a:lnSpc>
                <a:spcPct val="120000"/>
              </a:lnSpc>
              <a:spcBef>
                <a:spcPct val="50000"/>
              </a:spcBef>
            </a:pPr>
            <a:r>
              <a:rPr lang="zh-CN" altLang="en-US" dirty="0">
                <a:solidFill>
                  <a:schemeClr val="hlink"/>
                </a:solidFill>
                <a:latin typeface="楷体" panose="02010609060101010101" pitchFamily="49" charset="-122"/>
                <a:ea typeface="楷体" panose="02010609060101010101" pitchFamily="49" charset="-122"/>
              </a:rPr>
              <a:t>例：</a:t>
            </a:r>
            <a:r>
              <a:rPr lang="zh-CN" altLang="en-US" dirty="0">
                <a:solidFill>
                  <a:srgbClr val="000000"/>
                </a:solidFill>
                <a:latin typeface="楷体" panose="02010609060101010101" pitchFamily="49" charset="-122"/>
                <a:ea typeface="楷体" panose="02010609060101010101" pitchFamily="49" charset="-122"/>
              </a:rPr>
              <a:t>未给出仪器误差时</a:t>
            </a:r>
            <a:endParaRPr lang="zh-CN" altLang="en-US" dirty="0">
              <a:solidFill>
                <a:srgbClr val="000000"/>
              </a:solidFill>
              <a:latin typeface="楷体" panose="02010609060101010101" pitchFamily="49" charset="-122"/>
              <a:ea typeface="楷体" panose="02010609060101010101" pitchFamily="49" charset="-122"/>
            </a:endParaRPr>
          </a:p>
        </p:txBody>
      </p:sp>
      <p:grpSp>
        <p:nvGrpSpPr>
          <p:cNvPr id="175120" name="组合 175119"/>
          <p:cNvGrpSpPr/>
          <p:nvPr/>
        </p:nvGrpSpPr>
        <p:grpSpPr>
          <a:xfrm>
            <a:off x="755650" y="981075"/>
            <a:ext cx="7956550" cy="2027238"/>
            <a:chOff x="476" y="618"/>
            <a:chExt cx="5012" cy="1277"/>
          </a:xfrm>
        </p:grpSpPr>
        <p:sp>
          <p:nvSpPr>
            <p:cNvPr id="175114" name="矩形 318541"/>
            <p:cNvSpPr/>
            <p:nvPr/>
          </p:nvSpPr>
          <p:spPr>
            <a:xfrm>
              <a:off x="476" y="618"/>
              <a:ext cx="5012" cy="1228"/>
            </a:xfrm>
            <a:prstGeom prst="rect">
              <a:avLst/>
            </a:prstGeom>
            <a:noFill/>
            <a:ln w="9525">
              <a:noFill/>
            </a:ln>
          </p:spPr>
          <p:txBody>
            <a:bodyPr lIns="0" tIns="0" rIns="0" bIns="0">
              <a:spAutoFit/>
            </a:bodyPr>
            <a:p>
              <a:r>
                <a:rPr lang="zh-CN" altLang="en-US" dirty="0">
                  <a:solidFill>
                    <a:srgbClr val="000000"/>
                  </a:solidFill>
                  <a:latin typeface="楷体" panose="02010609060101010101" pitchFamily="49" charset="-122"/>
                  <a:ea typeface="楷体" panose="02010609060101010101" pitchFamily="49" charset="-122"/>
                </a:rPr>
                <a:t>连续可读仪器：</a:t>
              </a:r>
              <a:endParaRPr lang="zh-CN" altLang="en-US" dirty="0">
                <a:solidFill>
                  <a:srgbClr val="000000"/>
                </a:solidFill>
                <a:latin typeface="楷体" panose="02010609060101010101" pitchFamily="49" charset="-122"/>
                <a:ea typeface="楷体" panose="02010609060101010101" pitchFamily="49" charset="-122"/>
              </a:endParaRPr>
            </a:p>
            <a:p>
              <a:r>
                <a:rPr lang="zh-CN" altLang="en-US" dirty="0">
                  <a:solidFill>
                    <a:srgbClr val="000000"/>
                  </a:solidFill>
                  <a:latin typeface="楷体" panose="02010609060101010101" pitchFamily="49" charset="-122"/>
                  <a:ea typeface="楷体" panose="02010609060101010101" pitchFamily="49" charset="-122"/>
                </a:rPr>
                <a:t>米尺：最小分度值</a:t>
              </a:r>
              <a:r>
                <a:rPr lang="en-US" altLang="zh-CN">
                  <a:solidFill>
                    <a:srgbClr val="000000"/>
                  </a:solidFill>
                  <a:latin typeface="楷体" panose="02010609060101010101" pitchFamily="49" charset="-122"/>
                  <a:ea typeface="楷体" panose="02010609060101010101" pitchFamily="49" charset="-122"/>
                </a:rPr>
                <a:t>1</a:t>
              </a:r>
              <a:r>
                <a:rPr lang="en-US" altLang="zh-CN" b="0">
                  <a:solidFill>
                    <a:srgbClr val="000000"/>
                  </a:solidFill>
                  <a:latin typeface="楷体" panose="02010609060101010101" pitchFamily="49" charset="-122"/>
                  <a:ea typeface="楷体" panose="02010609060101010101" pitchFamily="49" charset="-122"/>
                </a:rPr>
                <a:t>mm</a:t>
              </a:r>
              <a:r>
                <a:rPr lang="zh-CN" altLang="en-US" b="0" dirty="0">
                  <a:latin typeface="楷体" panose="02010609060101010101" pitchFamily="49" charset="-122"/>
                  <a:ea typeface="楷体" panose="02010609060101010101" pitchFamily="49" charset="-122"/>
                </a:rPr>
                <a:t>→</a:t>
              </a:r>
              <a:endParaRPr lang="zh-CN" altLang="en-US" b="0" dirty="0">
                <a:latin typeface="楷体" panose="02010609060101010101" pitchFamily="49" charset="-122"/>
                <a:ea typeface="楷体" panose="02010609060101010101" pitchFamily="49" charset="-122"/>
              </a:endParaRPr>
            </a:p>
            <a:p>
              <a:r>
                <a:rPr lang="zh-CN" altLang="en-US" dirty="0">
                  <a:solidFill>
                    <a:srgbClr val="000000"/>
                  </a:solidFill>
                  <a:latin typeface="楷体" panose="02010609060101010101" pitchFamily="49" charset="-122"/>
                  <a:ea typeface="楷体" panose="02010609060101010101" pitchFamily="49" charset="-122"/>
                </a:rPr>
                <a:t>读数显微镜：</a:t>
              </a:r>
              <a:endParaRPr lang="zh-CN" altLang="en-US" dirty="0">
                <a:solidFill>
                  <a:srgbClr val="000000"/>
                </a:solidFill>
                <a:latin typeface="楷体" panose="02010609060101010101" pitchFamily="49" charset="-122"/>
                <a:ea typeface="楷体" panose="02010609060101010101" pitchFamily="49" charset="-122"/>
              </a:endParaRPr>
            </a:p>
            <a:p>
              <a:r>
                <a:rPr lang="zh-CN" altLang="en-US" dirty="0">
                  <a:solidFill>
                    <a:srgbClr val="000000"/>
                  </a:solidFill>
                  <a:latin typeface="楷体" panose="02010609060101010101" pitchFamily="49" charset="-122"/>
                  <a:ea typeface="楷体" panose="02010609060101010101" pitchFamily="49" charset="-122"/>
                </a:rPr>
                <a:t>     最小分度值</a:t>
              </a:r>
              <a:r>
                <a:rPr lang="en-US" altLang="zh-CN">
                  <a:solidFill>
                    <a:srgbClr val="000000"/>
                  </a:solidFill>
                  <a:latin typeface="楷体" panose="02010609060101010101" pitchFamily="49" charset="-122"/>
                  <a:ea typeface="楷体" panose="02010609060101010101" pitchFamily="49" charset="-122"/>
                </a:rPr>
                <a:t>0.01</a:t>
              </a:r>
              <a:r>
                <a:rPr lang="en-US" altLang="zh-CN" b="0">
                  <a:solidFill>
                    <a:srgbClr val="000000"/>
                  </a:solidFill>
                  <a:latin typeface="楷体" panose="02010609060101010101" pitchFamily="49" charset="-122"/>
                  <a:ea typeface="楷体" panose="02010609060101010101" pitchFamily="49" charset="-122"/>
                </a:rPr>
                <a:t>mm</a:t>
              </a:r>
              <a:r>
                <a:rPr lang="zh-CN" altLang="en-US" b="0" dirty="0">
                  <a:latin typeface="楷体" panose="02010609060101010101" pitchFamily="49" charset="-122"/>
                  <a:ea typeface="楷体" panose="02010609060101010101" pitchFamily="49" charset="-122"/>
                </a:rPr>
                <a:t>→</a:t>
              </a:r>
              <a:endParaRPr lang="zh-CN" altLang="en-US" b="0" dirty="0">
                <a:latin typeface="楷体" panose="02010609060101010101" pitchFamily="49" charset="-122"/>
                <a:ea typeface="楷体" panose="02010609060101010101" pitchFamily="49" charset="-122"/>
              </a:endParaRPr>
            </a:p>
          </p:txBody>
        </p:sp>
        <p:graphicFrame>
          <p:nvGraphicFramePr>
            <p:cNvPr id="175118" name="对象 175117"/>
            <p:cNvGraphicFramePr/>
            <p:nvPr/>
          </p:nvGraphicFramePr>
          <p:xfrm>
            <a:off x="3334" y="845"/>
            <a:ext cx="1542" cy="441"/>
          </p:xfrm>
          <a:graphic>
            <a:graphicData uri="http://schemas.openxmlformats.org/presentationml/2006/ole">
              <mc:AlternateContent xmlns:mc="http://schemas.openxmlformats.org/markup-compatibility/2006">
                <mc:Choice xmlns:v="urn:schemas-microsoft-com:vml" Requires="v">
                  <p:oleObj spid="_x0000_s3145" name="" r:id="rId1" imgW="799465" imgH="228600" progId="Equation.DSMT4">
                    <p:embed/>
                  </p:oleObj>
                </mc:Choice>
                <mc:Fallback>
                  <p:oleObj name="" r:id="rId1" imgW="799465" imgH="228600" progId="Equation.DSMT4">
                    <p:embed/>
                    <p:pic>
                      <p:nvPicPr>
                        <p:cNvPr id="0" name="图片 3144"/>
                        <p:cNvPicPr/>
                        <p:nvPr/>
                      </p:nvPicPr>
                      <p:blipFill>
                        <a:blip r:embed="rId2"/>
                        <a:stretch>
                          <a:fillRect/>
                        </a:stretch>
                      </p:blipFill>
                      <p:spPr>
                        <a:xfrm>
                          <a:off x="3334" y="845"/>
                          <a:ext cx="1542" cy="441"/>
                        </a:xfrm>
                        <a:prstGeom prst="rect">
                          <a:avLst/>
                        </a:prstGeom>
                        <a:noFill/>
                        <a:ln w="38100">
                          <a:noFill/>
                          <a:miter/>
                        </a:ln>
                      </p:spPr>
                    </p:pic>
                  </p:oleObj>
                </mc:Fallback>
              </mc:AlternateContent>
            </a:graphicData>
          </a:graphic>
        </p:graphicFrame>
        <p:graphicFrame>
          <p:nvGraphicFramePr>
            <p:cNvPr id="175119" name="对象 175118"/>
            <p:cNvGraphicFramePr/>
            <p:nvPr/>
          </p:nvGraphicFramePr>
          <p:xfrm>
            <a:off x="3560" y="1480"/>
            <a:ext cx="1728" cy="415"/>
          </p:xfrm>
          <a:graphic>
            <a:graphicData uri="http://schemas.openxmlformats.org/presentationml/2006/ole">
              <mc:AlternateContent xmlns:mc="http://schemas.openxmlformats.org/markup-compatibility/2006">
                <mc:Choice xmlns:v="urn:schemas-microsoft-com:vml" Requires="v">
                  <p:oleObj spid="_x0000_s3151" name="" r:id="rId3" imgW="951865" imgH="228600" progId="Equation.DSMT4">
                    <p:embed/>
                  </p:oleObj>
                </mc:Choice>
                <mc:Fallback>
                  <p:oleObj name="" r:id="rId3" imgW="951865" imgH="228600" progId="Equation.DSMT4">
                    <p:embed/>
                    <p:pic>
                      <p:nvPicPr>
                        <p:cNvPr id="0" name="图片 3150"/>
                        <p:cNvPicPr/>
                        <p:nvPr/>
                      </p:nvPicPr>
                      <p:blipFill>
                        <a:blip r:embed="rId4"/>
                        <a:stretch>
                          <a:fillRect/>
                        </a:stretch>
                      </p:blipFill>
                      <p:spPr>
                        <a:xfrm>
                          <a:off x="3560" y="1480"/>
                          <a:ext cx="1728" cy="415"/>
                        </a:xfrm>
                        <a:prstGeom prst="rect">
                          <a:avLst/>
                        </a:prstGeom>
                        <a:noFill/>
                        <a:ln w="38100">
                          <a:noFill/>
                          <a:miter/>
                        </a:ln>
                      </p:spPr>
                    </p:pic>
                  </p:oleObj>
                </mc:Fallback>
              </mc:AlternateContent>
            </a:graphicData>
          </a:graphic>
        </p:graphicFrame>
      </p:grpSp>
      <p:grpSp>
        <p:nvGrpSpPr>
          <p:cNvPr id="175125" name="组合 175124"/>
          <p:cNvGrpSpPr/>
          <p:nvPr/>
        </p:nvGrpSpPr>
        <p:grpSpPr>
          <a:xfrm>
            <a:off x="755650" y="3284538"/>
            <a:ext cx="7956550" cy="2027237"/>
            <a:chOff x="476" y="2069"/>
            <a:chExt cx="5012" cy="1277"/>
          </a:xfrm>
        </p:grpSpPr>
        <p:sp>
          <p:nvSpPr>
            <p:cNvPr id="175122" name="矩形 318541"/>
            <p:cNvSpPr/>
            <p:nvPr/>
          </p:nvSpPr>
          <p:spPr>
            <a:xfrm>
              <a:off x="476" y="2069"/>
              <a:ext cx="5012" cy="1228"/>
            </a:xfrm>
            <a:prstGeom prst="rect">
              <a:avLst/>
            </a:prstGeom>
            <a:noFill/>
            <a:ln w="9525">
              <a:noFill/>
            </a:ln>
          </p:spPr>
          <p:txBody>
            <a:bodyPr lIns="0" tIns="0" rIns="0" bIns="0">
              <a:spAutoFit/>
            </a:bodyPr>
            <a:p>
              <a:r>
                <a:rPr lang="zh-CN" altLang="en-US" dirty="0">
                  <a:solidFill>
                    <a:srgbClr val="000000"/>
                  </a:solidFill>
                  <a:latin typeface="楷体" panose="02010609060101010101" pitchFamily="49" charset="-122"/>
                  <a:ea typeface="楷体" panose="02010609060101010101" pitchFamily="49" charset="-122"/>
                </a:rPr>
                <a:t>非连续可读仪器：</a:t>
              </a:r>
              <a:endParaRPr lang="zh-CN" altLang="en-US" dirty="0">
                <a:solidFill>
                  <a:srgbClr val="000000"/>
                </a:solidFill>
                <a:latin typeface="楷体" panose="02010609060101010101" pitchFamily="49" charset="-122"/>
                <a:ea typeface="楷体" panose="02010609060101010101" pitchFamily="49" charset="-122"/>
              </a:endParaRPr>
            </a:p>
            <a:p>
              <a:r>
                <a:rPr lang="zh-CN" altLang="en-US" dirty="0">
                  <a:solidFill>
                    <a:srgbClr val="000000"/>
                  </a:solidFill>
                  <a:latin typeface="楷体" panose="02010609060101010101" pitchFamily="49" charset="-122"/>
                  <a:ea typeface="楷体" panose="02010609060101010101" pitchFamily="49" charset="-122"/>
                </a:rPr>
                <a:t>数字秒表：最小分度值</a:t>
              </a:r>
              <a:r>
                <a:rPr lang="en-US" altLang="zh-CN">
                  <a:solidFill>
                    <a:srgbClr val="000000"/>
                  </a:solidFill>
                  <a:latin typeface="楷体" panose="02010609060101010101" pitchFamily="49" charset="-122"/>
                  <a:ea typeface="楷体" panose="02010609060101010101" pitchFamily="49" charset="-122"/>
                </a:rPr>
                <a:t>0.01</a:t>
              </a:r>
              <a:r>
                <a:rPr lang="en-US" altLang="zh-CN" b="0">
                  <a:solidFill>
                    <a:srgbClr val="000000"/>
                  </a:solidFill>
                  <a:latin typeface="楷体" panose="02010609060101010101" pitchFamily="49" charset="-122"/>
                  <a:ea typeface="楷体" panose="02010609060101010101" pitchFamily="49" charset="-122"/>
                </a:rPr>
                <a:t>s</a:t>
              </a:r>
              <a:r>
                <a:rPr lang="zh-CN" altLang="en-US" b="0" dirty="0">
                  <a:latin typeface="楷体" panose="02010609060101010101" pitchFamily="49" charset="-122"/>
                  <a:ea typeface="楷体" panose="02010609060101010101" pitchFamily="49" charset="-122"/>
                </a:rPr>
                <a:t>→</a:t>
              </a:r>
              <a:endParaRPr lang="zh-CN" altLang="en-US" b="0" dirty="0">
                <a:latin typeface="楷体" panose="02010609060101010101" pitchFamily="49" charset="-122"/>
                <a:ea typeface="楷体" panose="02010609060101010101" pitchFamily="49" charset="-122"/>
              </a:endParaRPr>
            </a:p>
            <a:p>
              <a:r>
                <a:rPr lang="en-US" altLang="zh-CN">
                  <a:solidFill>
                    <a:srgbClr val="000000"/>
                  </a:solidFill>
                  <a:latin typeface="楷体" panose="02010609060101010101" pitchFamily="49" charset="-122"/>
                  <a:ea typeface="楷体" panose="02010609060101010101" pitchFamily="49" charset="-122"/>
                </a:rPr>
                <a:t>20</a:t>
              </a:r>
              <a:r>
                <a:rPr lang="zh-CN" altLang="en-US" dirty="0">
                  <a:solidFill>
                    <a:srgbClr val="000000"/>
                  </a:solidFill>
                  <a:latin typeface="楷体" panose="02010609060101010101" pitchFamily="49" charset="-122"/>
                  <a:ea typeface="楷体" panose="02010609060101010101" pitchFamily="49" charset="-122"/>
                </a:rPr>
                <a:t>分度游标卡尺：</a:t>
              </a:r>
              <a:endParaRPr lang="zh-CN" altLang="en-US" dirty="0">
                <a:solidFill>
                  <a:srgbClr val="000000"/>
                </a:solidFill>
                <a:latin typeface="楷体" panose="02010609060101010101" pitchFamily="49" charset="-122"/>
                <a:ea typeface="楷体" panose="02010609060101010101" pitchFamily="49" charset="-122"/>
              </a:endParaRPr>
            </a:p>
            <a:p>
              <a:r>
                <a:rPr lang="zh-CN" altLang="en-US" dirty="0">
                  <a:solidFill>
                    <a:srgbClr val="000000"/>
                  </a:solidFill>
                  <a:latin typeface="楷体" panose="02010609060101010101" pitchFamily="49" charset="-122"/>
                  <a:ea typeface="楷体" panose="02010609060101010101" pitchFamily="49" charset="-122"/>
                </a:rPr>
                <a:t>     最小分度值</a:t>
              </a:r>
              <a:r>
                <a:rPr lang="en-US" altLang="zh-CN">
                  <a:solidFill>
                    <a:srgbClr val="000000"/>
                  </a:solidFill>
                  <a:latin typeface="楷体" panose="02010609060101010101" pitchFamily="49" charset="-122"/>
                  <a:ea typeface="楷体" panose="02010609060101010101" pitchFamily="49" charset="-122"/>
                </a:rPr>
                <a:t>0.05</a:t>
              </a:r>
              <a:r>
                <a:rPr lang="en-US" altLang="zh-CN" b="0">
                  <a:solidFill>
                    <a:srgbClr val="000000"/>
                  </a:solidFill>
                  <a:latin typeface="楷体" panose="02010609060101010101" pitchFamily="49" charset="-122"/>
                  <a:ea typeface="楷体" panose="02010609060101010101" pitchFamily="49" charset="-122"/>
                </a:rPr>
                <a:t>mm</a:t>
              </a:r>
              <a:r>
                <a:rPr lang="zh-CN" altLang="en-US" b="0" dirty="0">
                  <a:latin typeface="楷体" panose="02010609060101010101" pitchFamily="49" charset="-122"/>
                  <a:ea typeface="楷体" panose="02010609060101010101" pitchFamily="49" charset="-122"/>
                </a:rPr>
                <a:t>→</a:t>
              </a:r>
              <a:endParaRPr lang="zh-CN" altLang="en-US" b="0" dirty="0">
                <a:latin typeface="楷体" panose="02010609060101010101" pitchFamily="49" charset="-122"/>
                <a:ea typeface="楷体" panose="02010609060101010101" pitchFamily="49" charset="-122"/>
              </a:endParaRPr>
            </a:p>
          </p:txBody>
        </p:sp>
        <p:graphicFrame>
          <p:nvGraphicFramePr>
            <p:cNvPr id="175123" name="对象 175122"/>
            <p:cNvGraphicFramePr/>
            <p:nvPr/>
          </p:nvGraphicFramePr>
          <p:xfrm>
            <a:off x="3923" y="2296"/>
            <a:ext cx="1321" cy="441"/>
          </p:xfrm>
          <a:graphic>
            <a:graphicData uri="http://schemas.openxmlformats.org/presentationml/2006/ole">
              <mc:AlternateContent xmlns:mc="http://schemas.openxmlformats.org/markup-compatibility/2006">
                <mc:Choice xmlns:v="urn:schemas-microsoft-com:vml" Requires="v">
                  <p:oleObj spid="_x0000_s3153" name="" r:id="rId5" imgW="685800" imgH="228600" progId="Equation.DSMT4">
                    <p:embed/>
                  </p:oleObj>
                </mc:Choice>
                <mc:Fallback>
                  <p:oleObj name="" r:id="rId5" imgW="685800" imgH="228600" progId="Equation.DSMT4">
                    <p:embed/>
                    <p:pic>
                      <p:nvPicPr>
                        <p:cNvPr id="0" name="图片 3152"/>
                        <p:cNvPicPr/>
                        <p:nvPr/>
                      </p:nvPicPr>
                      <p:blipFill>
                        <a:blip r:embed="rId6"/>
                        <a:stretch>
                          <a:fillRect/>
                        </a:stretch>
                      </p:blipFill>
                      <p:spPr>
                        <a:xfrm>
                          <a:off x="3923" y="2296"/>
                          <a:ext cx="1321" cy="441"/>
                        </a:xfrm>
                        <a:prstGeom prst="rect">
                          <a:avLst/>
                        </a:prstGeom>
                        <a:noFill/>
                        <a:ln w="38100">
                          <a:noFill/>
                          <a:miter/>
                        </a:ln>
                      </p:spPr>
                    </p:pic>
                  </p:oleObj>
                </mc:Fallback>
              </mc:AlternateContent>
            </a:graphicData>
          </a:graphic>
        </p:graphicFrame>
        <p:graphicFrame>
          <p:nvGraphicFramePr>
            <p:cNvPr id="175124" name="对象 175123"/>
            <p:cNvGraphicFramePr/>
            <p:nvPr/>
          </p:nvGraphicFramePr>
          <p:xfrm>
            <a:off x="3606" y="2931"/>
            <a:ext cx="1590" cy="415"/>
          </p:xfrm>
          <a:graphic>
            <a:graphicData uri="http://schemas.openxmlformats.org/presentationml/2006/ole">
              <mc:AlternateContent xmlns:mc="http://schemas.openxmlformats.org/markup-compatibility/2006">
                <mc:Choice xmlns:v="urn:schemas-microsoft-com:vml" Requires="v">
                  <p:oleObj spid="_x0000_s3149" name="" r:id="rId7" imgW="876300" imgH="228600" progId="Equation.DSMT4">
                    <p:embed/>
                  </p:oleObj>
                </mc:Choice>
                <mc:Fallback>
                  <p:oleObj name="" r:id="rId7" imgW="876300" imgH="228600" progId="Equation.DSMT4">
                    <p:embed/>
                    <p:pic>
                      <p:nvPicPr>
                        <p:cNvPr id="0" name="图片 3148"/>
                        <p:cNvPicPr/>
                        <p:nvPr/>
                      </p:nvPicPr>
                      <p:blipFill>
                        <a:blip r:embed="rId8"/>
                        <a:stretch>
                          <a:fillRect/>
                        </a:stretch>
                      </p:blipFill>
                      <p:spPr>
                        <a:xfrm>
                          <a:off x="3606" y="2931"/>
                          <a:ext cx="1590" cy="415"/>
                        </a:xfrm>
                        <a:prstGeom prst="rect">
                          <a:avLst/>
                        </a:prstGeom>
                        <a:noFill/>
                        <a:ln w="38100">
                          <a:noFill/>
                          <a:miter/>
                        </a:ln>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5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51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5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1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2866" name="矩形 292865"/>
          <p:cNvSpPr/>
          <p:nvPr/>
        </p:nvSpPr>
        <p:spPr>
          <a:xfrm>
            <a:off x="468313" y="260350"/>
            <a:ext cx="8029575" cy="676275"/>
          </a:xfrm>
          <a:prstGeom prst="rect">
            <a:avLst/>
          </a:prstGeom>
          <a:noFill/>
          <a:ln w="9525">
            <a:noFill/>
          </a:ln>
        </p:spPr>
        <p:txBody>
          <a:bodyPr>
            <a:spAutoFit/>
          </a:bodyPr>
          <a:p>
            <a:pPr>
              <a:lnSpc>
                <a:spcPct val="120000"/>
              </a:lnSpc>
            </a:pPr>
            <a:r>
              <a:rPr lang="zh-CN" altLang="en-US" dirty="0">
                <a:latin typeface="楷体" panose="02010609060101010101" pitchFamily="49" charset="-122"/>
                <a:ea typeface="楷体" panose="02010609060101010101" pitchFamily="49" charset="-122"/>
              </a:rPr>
              <a:t>（</a:t>
            </a:r>
            <a:r>
              <a:rPr lang="en-US" altLang="zh-CN">
                <a:latin typeface="楷体" panose="02010609060101010101" pitchFamily="49" charset="-122"/>
                <a:ea typeface="楷体" panose="02010609060101010101" pitchFamily="49" charset="-122"/>
              </a:rPr>
              <a:t>3</a:t>
            </a:r>
            <a:r>
              <a:rPr lang="zh-CN" altLang="en-US" dirty="0">
                <a:latin typeface="楷体" panose="02010609060101010101" pitchFamily="49" charset="-122"/>
                <a:ea typeface="楷体" panose="02010609060101010101" pitchFamily="49" charset="-122"/>
              </a:rPr>
              <a:t>）不确定度的合成方法</a:t>
            </a:r>
            <a:r>
              <a:rPr lang="en-US" altLang="zh-CN">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p:txBody>
      </p:sp>
      <p:graphicFrame>
        <p:nvGraphicFramePr>
          <p:cNvPr id="292867" name="对象 103427"/>
          <p:cNvGraphicFramePr/>
          <p:nvPr/>
        </p:nvGraphicFramePr>
        <p:xfrm>
          <a:off x="1835150" y="2228850"/>
          <a:ext cx="3348038" cy="1055688"/>
        </p:xfrm>
        <a:graphic>
          <a:graphicData uri="http://schemas.openxmlformats.org/presentationml/2006/ole">
            <mc:AlternateContent xmlns:mc="http://schemas.openxmlformats.org/markup-compatibility/2006">
              <mc:Choice xmlns:v="urn:schemas-microsoft-com:vml" Requires="v">
                <p:oleObj spid="_x0000_s3154" name="" r:id="rId1" imgW="1002665" imgH="317500" progId="Equation.3">
                  <p:embed/>
                </p:oleObj>
              </mc:Choice>
              <mc:Fallback>
                <p:oleObj name="" r:id="rId1" imgW="1002665" imgH="317500" progId="Equation.3">
                  <p:embed/>
                  <p:pic>
                    <p:nvPicPr>
                      <p:cNvPr id="0" name="图片 3153"/>
                      <p:cNvPicPr/>
                      <p:nvPr/>
                    </p:nvPicPr>
                    <p:blipFill>
                      <a:blip r:embed="rId2"/>
                      <a:stretch>
                        <a:fillRect/>
                      </a:stretch>
                    </p:blipFill>
                    <p:spPr>
                      <a:xfrm>
                        <a:off x="1835150" y="2228850"/>
                        <a:ext cx="3348038" cy="1055688"/>
                      </a:xfrm>
                      <a:prstGeom prst="rect">
                        <a:avLst/>
                      </a:prstGeom>
                      <a:noFill/>
                      <a:ln w="38100">
                        <a:noFill/>
                        <a:miter/>
                      </a:ln>
                    </p:spPr>
                  </p:pic>
                </p:oleObj>
              </mc:Fallback>
            </mc:AlternateContent>
          </a:graphicData>
        </a:graphic>
      </p:graphicFrame>
      <p:grpSp>
        <p:nvGrpSpPr>
          <p:cNvPr id="292868" name="组合 292867"/>
          <p:cNvGrpSpPr/>
          <p:nvPr/>
        </p:nvGrpSpPr>
        <p:grpSpPr>
          <a:xfrm>
            <a:off x="1042988" y="3068638"/>
            <a:ext cx="6551612" cy="1330325"/>
            <a:chOff x="431" y="1207"/>
            <a:chExt cx="4127" cy="838"/>
          </a:xfrm>
        </p:grpSpPr>
        <p:sp>
          <p:nvSpPr>
            <p:cNvPr id="292869" name="矩形 318540"/>
            <p:cNvSpPr/>
            <p:nvPr/>
          </p:nvSpPr>
          <p:spPr>
            <a:xfrm>
              <a:off x="431" y="1434"/>
              <a:ext cx="4127" cy="368"/>
            </a:xfrm>
            <a:prstGeom prst="rect">
              <a:avLst/>
            </a:prstGeom>
            <a:noFill/>
            <a:ln w="9525">
              <a:noFill/>
            </a:ln>
          </p:spPr>
          <p:txBody>
            <a:bodyPr lIns="0" tIns="0" rIns="0" bIns="0">
              <a:spAutoFit/>
            </a:bodyPr>
            <a:p>
              <a:pPr>
                <a:lnSpc>
                  <a:spcPct val="120000"/>
                </a:lnSpc>
                <a:spcBef>
                  <a:spcPct val="50000"/>
                </a:spcBef>
              </a:pPr>
              <a:r>
                <a:rPr lang="zh-CN" altLang="en-US" dirty="0">
                  <a:solidFill>
                    <a:schemeClr val="hlink"/>
                  </a:solidFill>
                  <a:latin typeface="楷体" panose="02010609060101010101" pitchFamily="49" charset="-122"/>
                  <a:ea typeface="楷体" panose="02010609060101010101" pitchFamily="49" charset="-122"/>
                </a:rPr>
                <a:t>*</a:t>
              </a:r>
              <a:r>
                <a:rPr lang="zh-CN" altLang="en-US" dirty="0">
                  <a:solidFill>
                    <a:srgbClr val="000000"/>
                  </a:solidFill>
                  <a:latin typeface="楷体" panose="02010609060101010101" pitchFamily="49" charset="-122"/>
                  <a:ea typeface="楷体" panose="02010609060101010101" pitchFamily="49" charset="-122"/>
                </a:rPr>
                <a:t>相对不确定度：</a:t>
              </a:r>
              <a:endParaRPr lang="zh-CN" altLang="en-US" dirty="0">
                <a:solidFill>
                  <a:srgbClr val="000000"/>
                </a:solidFill>
                <a:latin typeface="楷体" panose="02010609060101010101" pitchFamily="49" charset="-122"/>
                <a:ea typeface="楷体" panose="02010609060101010101" pitchFamily="49" charset="-122"/>
              </a:endParaRPr>
            </a:p>
          </p:txBody>
        </p:sp>
        <p:graphicFrame>
          <p:nvGraphicFramePr>
            <p:cNvPr id="292870" name="对象 103428"/>
            <p:cNvGraphicFramePr/>
            <p:nvPr/>
          </p:nvGraphicFramePr>
          <p:xfrm>
            <a:off x="2290" y="1207"/>
            <a:ext cx="2051" cy="838"/>
          </p:xfrm>
          <a:graphic>
            <a:graphicData uri="http://schemas.openxmlformats.org/presentationml/2006/ole">
              <mc:AlternateContent xmlns:mc="http://schemas.openxmlformats.org/markup-compatibility/2006">
                <mc:Choice xmlns:v="urn:schemas-microsoft-com:vml" Requires="v">
                  <p:oleObj spid="_x0000_s3152" name="" r:id="rId3" imgW="989965" imgH="405765" progId="Equation.3">
                    <p:embed/>
                  </p:oleObj>
                </mc:Choice>
                <mc:Fallback>
                  <p:oleObj name="" r:id="rId3" imgW="989965" imgH="405765" progId="Equation.3">
                    <p:embed/>
                    <p:pic>
                      <p:nvPicPr>
                        <p:cNvPr id="0" name="图片 3151"/>
                        <p:cNvPicPr/>
                        <p:nvPr/>
                      </p:nvPicPr>
                      <p:blipFill>
                        <a:blip r:embed="rId4"/>
                        <a:stretch>
                          <a:fillRect/>
                        </a:stretch>
                      </p:blipFill>
                      <p:spPr>
                        <a:xfrm>
                          <a:off x="2290" y="1207"/>
                          <a:ext cx="2051" cy="838"/>
                        </a:xfrm>
                        <a:prstGeom prst="rect">
                          <a:avLst/>
                        </a:prstGeom>
                        <a:noFill/>
                        <a:ln w="38100">
                          <a:noFill/>
                          <a:miter/>
                        </a:ln>
                      </p:spPr>
                    </p:pic>
                  </p:oleObj>
                </mc:Fallback>
              </mc:AlternateContent>
            </a:graphicData>
          </a:graphic>
        </p:graphicFrame>
      </p:grpSp>
      <p:grpSp>
        <p:nvGrpSpPr>
          <p:cNvPr id="292871" name="组合 292870"/>
          <p:cNvGrpSpPr/>
          <p:nvPr/>
        </p:nvGrpSpPr>
        <p:grpSpPr>
          <a:xfrm>
            <a:off x="1042988" y="4565650"/>
            <a:ext cx="7138987" cy="2103438"/>
            <a:chOff x="650" y="2024"/>
            <a:chExt cx="4497" cy="1325"/>
          </a:xfrm>
        </p:grpSpPr>
        <p:sp>
          <p:nvSpPr>
            <p:cNvPr id="292872" name="矩形 318540"/>
            <p:cNvSpPr/>
            <p:nvPr/>
          </p:nvSpPr>
          <p:spPr>
            <a:xfrm>
              <a:off x="1020" y="2432"/>
              <a:ext cx="4127" cy="368"/>
            </a:xfrm>
            <a:prstGeom prst="rect">
              <a:avLst/>
            </a:prstGeom>
            <a:noFill/>
            <a:ln w="9525">
              <a:noFill/>
            </a:ln>
          </p:spPr>
          <p:txBody>
            <a:bodyPr lIns="0" tIns="0" rIns="0" bIns="0">
              <a:spAutoFit/>
            </a:bodyPr>
            <a:p>
              <a:pPr>
                <a:lnSpc>
                  <a:spcPct val="120000"/>
                </a:lnSpc>
                <a:spcBef>
                  <a:spcPct val="50000"/>
                </a:spcBef>
              </a:pPr>
              <a:r>
                <a:rPr lang="zh-CN" altLang="en-US" dirty="0">
                  <a:solidFill>
                    <a:schemeClr val="hlink"/>
                  </a:solidFill>
                  <a:latin typeface="楷体" panose="02010609060101010101" pitchFamily="49" charset="-122"/>
                  <a:ea typeface="楷体" panose="02010609060101010101" pitchFamily="49" charset="-122"/>
                </a:rPr>
                <a:t>结果表示为</a:t>
              </a:r>
              <a:r>
                <a:rPr lang="zh-CN" altLang="en-US" dirty="0">
                  <a:solidFill>
                    <a:srgbClr val="000000"/>
                  </a:solidFill>
                  <a:latin typeface="楷体" panose="02010609060101010101" pitchFamily="49" charset="-122"/>
                  <a:ea typeface="楷体" panose="02010609060101010101" pitchFamily="49" charset="-122"/>
                </a:rPr>
                <a:t>：</a:t>
              </a:r>
              <a:endParaRPr lang="zh-CN" altLang="en-US" dirty="0">
                <a:solidFill>
                  <a:srgbClr val="000000"/>
                </a:solidFill>
                <a:latin typeface="楷体" panose="02010609060101010101" pitchFamily="49" charset="-122"/>
                <a:ea typeface="楷体" panose="02010609060101010101" pitchFamily="49" charset="-122"/>
              </a:endParaRPr>
            </a:p>
          </p:txBody>
        </p:sp>
        <p:graphicFrame>
          <p:nvGraphicFramePr>
            <p:cNvPr id="292873" name="对象 103429"/>
            <p:cNvGraphicFramePr/>
            <p:nvPr/>
          </p:nvGraphicFramePr>
          <p:xfrm>
            <a:off x="2381" y="2024"/>
            <a:ext cx="2064" cy="1325"/>
          </p:xfrm>
          <a:graphic>
            <a:graphicData uri="http://schemas.openxmlformats.org/presentationml/2006/ole">
              <mc:AlternateContent xmlns:mc="http://schemas.openxmlformats.org/markup-compatibility/2006">
                <mc:Choice xmlns:v="urn:schemas-microsoft-com:vml" Requires="v">
                  <p:oleObj spid="_x0000_s3150" name="" r:id="rId5" imgW="1066800" imgH="685800" progId="Equation.DSMT4">
                    <p:embed/>
                  </p:oleObj>
                </mc:Choice>
                <mc:Fallback>
                  <p:oleObj name="" r:id="rId5" imgW="1066800" imgH="685800" progId="Equation.DSMT4">
                    <p:embed/>
                    <p:pic>
                      <p:nvPicPr>
                        <p:cNvPr id="0" name="图片 3149"/>
                        <p:cNvPicPr/>
                        <p:nvPr/>
                      </p:nvPicPr>
                      <p:blipFill>
                        <a:blip r:embed="rId6"/>
                        <a:stretch>
                          <a:fillRect/>
                        </a:stretch>
                      </p:blipFill>
                      <p:spPr>
                        <a:xfrm>
                          <a:off x="2381" y="2024"/>
                          <a:ext cx="2064" cy="1325"/>
                        </a:xfrm>
                        <a:prstGeom prst="rect">
                          <a:avLst/>
                        </a:prstGeom>
                        <a:noFill/>
                        <a:ln w="38100">
                          <a:noFill/>
                          <a:miter/>
                        </a:ln>
                      </p:spPr>
                    </p:pic>
                  </p:oleObj>
                </mc:Fallback>
              </mc:AlternateContent>
            </a:graphicData>
          </a:graphic>
        </p:graphicFrame>
        <p:graphicFrame>
          <p:nvGraphicFramePr>
            <p:cNvPr id="292874" name="对象 103429"/>
            <p:cNvGraphicFramePr/>
            <p:nvPr/>
          </p:nvGraphicFramePr>
          <p:xfrm>
            <a:off x="650" y="2523"/>
            <a:ext cx="369" cy="294"/>
          </p:xfrm>
          <a:graphic>
            <a:graphicData uri="http://schemas.openxmlformats.org/presentationml/2006/ole">
              <mc:AlternateContent xmlns:mc="http://schemas.openxmlformats.org/markup-compatibility/2006">
                <mc:Choice xmlns:v="urn:schemas-microsoft-com:vml" Requires="v">
                  <p:oleObj spid="_x0000_s3147" name="" r:id="rId7" imgW="190500" imgH="152400" progId="Equation.DSMT4">
                    <p:embed/>
                  </p:oleObj>
                </mc:Choice>
                <mc:Fallback>
                  <p:oleObj name="" r:id="rId7" imgW="190500" imgH="152400" progId="Equation.DSMT4">
                    <p:embed/>
                    <p:pic>
                      <p:nvPicPr>
                        <p:cNvPr id="0" name="图片 3146"/>
                        <p:cNvPicPr/>
                        <p:nvPr/>
                      </p:nvPicPr>
                      <p:blipFill>
                        <a:blip r:embed="rId8"/>
                        <a:stretch>
                          <a:fillRect/>
                        </a:stretch>
                      </p:blipFill>
                      <p:spPr>
                        <a:xfrm>
                          <a:off x="650" y="2523"/>
                          <a:ext cx="369" cy="294"/>
                        </a:xfrm>
                        <a:prstGeom prst="rect">
                          <a:avLst/>
                        </a:prstGeom>
                        <a:noFill/>
                        <a:ln w="38100">
                          <a:noFill/>
                          <a:miter/>
                        </a:ln>
                      </p:spPr>
                    </p:pic>
                  </p:oleObj>
                </mc:Fallback>
              </mc:AlternateContent>
            </a:graphicData>
          </a:graphic>
        </p:graphicFrame>
      </p:grpSp>
      <p:sp>
        <p:nvSpPr>
          <p:cNvPr id="292875" name="矩形 292874"/>
          <p:cNvSpPr/>
          <p:nvPr/>
        </p:nvSpPr>
        <p:spPr>
          <a:xfrm>
            <a:off x="684213" y="1052513"/>
            <a:ext cx="8459787" cy="1066800"/>
          </a:xfrm>
          <a:prstGeom prst="rect">
            <a:avLst/>
          </a:prstGeom>
          <a:noFill/>
          <a:ln w="9525">
            <a:noFill/>
          </a:ln>
        </p:spPr>
        <p:txBody>
          <a:bodyPr>
            <a:spAutoFit/>
          </a:bodyPr>
          <a:p>
            <a:pPr>
              <a:buNone/>
            </a:pPr>
            <a:r>
              <a:rPr lang="zh-CN" altLang="en-US" dirty="0">
                <a:latin typeface="楷体_GB2312" charset="-122"/>
                <a:ea typeface="楷体" panose="02010609060101010101" pitchFamily="49" charset="-122"/>
              </a:rPr>
              <a:t>由于</a:t>
            </a:r>
            <a:r>
              <a:rPr lang="en-US" altLang="zh-CN">
                <a:latin typeface="楷体_GB2312" charset="-122"/>
                <a:ea typeface="楷体" panose="02010609060101010101" pitchFamily="49" charset="-122"/>
              </a:rPr>
              <a:t>A</a:t>
            </a:r>
            <a:r>
              <a:rPr lang="zh-CN" altLang="en-US" dirty="0">
                <a:latin typeface="楷体_GB2312" charset="-122"/>
                <a:ea typeface="楷体" panose="02010609060101010101" pitchFamily="49" charset="-122"/>
              </a:rPr>
              <a:t>类误差和</a:t>
            </a:r>
            <a:r>
              <a:rPr lang="en-US" altLang="zh-CN">
                <a:latin typeface="楷体_GB2312" charset="-122"/>
                <a:ea typeface="楷体" panose="02010609060101010101" pitchFamily="49" charset="-122"/>
              </a:rPr>
              <a:t>B</a:t>
            </a:r>
            <a:r>
              <a:rPr lang="zh-CN" altLang="en-US" dirty="0">
                <a:latin typeface="楷体_GB2312" charset="-122"/>
                <a:ea typeface="楷体" panose="02010609060101010101" pitchFamily="49" charset="-122"/>
              </a:rPr>
              <a:t>类误差是</a:t>
            </a:r>
            <a:r>
              <a:rPr lang="zh-CN" altLang="en-US" dirty="0">
                <a:solidFill>
                  <a:schemeClr val="hlink"/>
                </a:solidFill>
                <a:latin typeface="楷体_GB2312" charset="-122"/>
                <a:ea typeface="楷体" panose="02010609060101010101" pitchFamily="49" charset="-122"/>
              </a:rPr>
              <a:t>相互独立</a:t>
            </a:r>
            <a:r>
              <a:rPr lang="zh-CN" altLang="en-US" dirty="0">
                <a:latin typeface="楷体_GB2312" charset="-122"/>
                <a:ea typeface="楷体" panose="02010609060101010101" pitchFamily="49" charset="-122"/>
              </a:rPr>
              <a:t>的，被测物理量的不确定度由下述关系进行合成估算</a:t>
            </a:r>
            <a:endParaRPr lang="zh-CN" altLang="en-US" dirty="0">
              <a:latin typeface="楷体_GB2312"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28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28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28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28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28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866" grpId="0"/>
      <p:bldP spid="29287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0818" name="矩形 290817"/>
          <p:cNvSpPr/>
          <p:nvPr/>
        </p:nvSpPr>
        <p:spPr>
          <a:xfrm>
            <a:off x="539750" y="236538"/>
            <a:ext cx="8424863" cy="579437"/>
          </a:xfrm>
          <a:prstGeom prst="rect">
            <a:avLst/>
          </a:prstGeom>
          <a:noFill/>
          <a:ln w="9525">
            <a:noFill/>
          </a:ln>
        </p:spPr>
        <p:txBody>
          <a:bodyPr>
            <a:spAutoFit/>
          </a:bodyPr>
          <a:p>
            <a:r>
              <a:rPr lang="zh-CN" altLang="en-US" dirty="0">
                <a:latin typeface="黑体" panose="02010609060101010101" pitchFamily="49" charset="-122"/>
                <a:ea typeface="黑体" panose="02010609060101010101" pitchFamily="49" charset="-122"/>
              </a:rPr>
              <a:t>三、直接测量不确定度估算过程应用举例</a:t>
            </a:r>
            <a:endParaRPr lang="zh-CN" altLang="en-US" dirty="0">
              <a:latin typeface="黑体" panose="02010609060101010101" pitchFamily="49" charset="-122"/>
              <a:ea typeface="黑体" panose="02010609060101010101" pitchFamily="49" charset="-122"/>
            </a:endParaRPr>
          </a:p>
        </p:txBody>
      </p:sp>
      <p:sp>
        <p:nvSpPr>
          <p:cNvPr id="290836" name="矩形 290835"/>
          <p:cNvSpPr/>
          <p:nvPr/>
        </p:nvSpPr>
        <p:spPr>
          <a:xfrm>
            <a:off x="611188" y="917575"/>
            <a:ext cx="6624637" cy="579438"/>
          </a:xfrm>
          <a:prstGeom prst="rect">
            <a:avLst/>
          </a:prstGeom>
          <a:noFill/>
          <a:ln w="9525">
            <a:noFill/>
          </a:ln>
        </p:spPr>
        <p:txBody>
          <a:bodyPr>
            <a:spAutoFit/>
          </a:bodyPr>
          <a:p>
            <a:r>
              <a:rPr lang="en-US" altLang="zh-CN">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直接误差的计算步骤：</a:t>
            </a:r>
            <a:endParaRPr lang="zh-CN" altLang="en-US" dirty="0">
              <a:latin typeface="楷体" panose="02010609060101010101" pitchFamily="49" charset="-122"/>
              <a:ea typeface="楷体" panose="02010609060101010101" pitchFamily="49" charset="-122"/>
            </a:endParaRPr>
          </a:p>
        </p:txBody>
      </p:sp>
      <p:sp>
        <p:nvSpPr>
          <p:cNvPr id="290837" name="矩形 290836"/>
          <p:cNvSpPr/>
          <p:nvPr/>
        </p:nvSpPr>
        <p:spPr>
          <a:xfrm>
            <a:off x="611188" y="1635125"/>
            <a:ext cx="6624637" cy="579438"/>
          </a:xfrm>
          <a:prstGeom prst="rect">
            <a:avLst/>
          </a:prstGeom>
          <a:noFill/>
          <a:ln w="9525">
            <a:noFill/>
          </a:ln>
        </p:spPr>
        <p:txBody>
          <a:bodyPr>
            <a:spAutoFit/>
          </a:bodyPr>
          <a:p>
            <a:r>
              <a:rPr lang="zh-CN" altLang="en-US" dirty="0">
                <a:latin typeface="楷体" panose="02010609060101010101" pitchFamily="49" charset="-122"/>
                <a:ea typeface="楷体" panose="02010609060101010101" pitchFamily="49" charset="-122"/>
              </a:rPr>
              <a:t>①求测量数据的平均测量值</a:t>
            </a:r>
            <a:endParaRPr lang="zh-CN" altLang="en-US" dirty="0">
              <a:latin typeface="楷体" panose="02010609060101010101" pitchFamily="49" charset="-122"/>
              <a:ea typeface="楷体" panose="02010609060101010101" pitchFamily="49" charset="-122"/>
            </a:endParaRPr>
          </a:p>
        </p:txBody>
      </p:sp>
      <p:sp>
        <p:nvSpPr>
          <p:cNvPr id="290838" name="矩形 290837"/>
          <p:cNvSpPr/>
          <p:nvPr/>
        </p:nvSpPr>
        <p:spPr>
          <a:xfrm>
            <a:off x="684213" y="3071813"/>
            <a:ext cx="8280400" cy="1066800"/>
          </a:xfrm>
          <a:prstGeom prst="rect">
            <a:avLst/>
          </a:prstGeom>
          <a:noFill/>
          <a:ln w="9525">
            <a:noFill/>
          </a:ln>
        </p:spPr>
        <p:txBody>
          <a:bodyPr>
            <a:spAutoFit/>
          </a:bodyPr>
          <a:p>
            <a:r>
              <a:rPr lang="zh-CN" altLang="en-US" dirty="0">
                <a:solidFill>
                  <a:schemeClr val="hlink"/>
                </a:solidFill>
                <a:latin typeface="楷体" panose="02010609060101010101" pitchFamily="49" charset="-122"/>
                <a:ea typeface="楷体" panose="02010609060101010101" pitchFamily="49" charset="-122"/>
              </a:rPr>
              <a:t>*</a:t>
            </a:r>
            <a:r>
              <a:rPr lang="zh-CN" altLang="zh-CN" dirty="0">
                <a:latin typeface="楷体" panose="02010609060101010101" pitchFamily="49" charset="-122"/>
                <a:ea typeface="楷体" panose="02010609060101010101" pitchFamily="49" charset="-122"/>
              </a:rPr>
              <a:t>判断有无应剔除的</a:t>
            </a:r>
            <a:r>
              <a:rPr lang="zh-CN" altLang="zh-CN" dirty="0">
                <a:solidFill>
                  <a:schemeClr val="hlink"/>
                </a:solidFill>
                <a:latin typeface="楷体" panose="02010609060101010101" pitchFamily="49" charset="-122"/>
                <a:ea typeface="楷体" panose="02010609060101010101" pitchFamily="49" charset="-122"/>
              </a:rPr>
              <a:t>异常数据</a:t>
            </a:r>
            <a:r>
              <a:rPr lang="zh-CN" altLang="en-US" dirty="0">
                <a:solidFill>
                  <a:schemeClr val="hlink"/>
                </a:solidFill>
                <a:latin typeface="楷体" panose="02010609060101010101" pitchFamily="49" charset="-122"/>
                <a:ea typeface="楷体" panose="02010609060101010101" pitchFamily="49" charset="-122"/>
              </a:rPr>
              <a:t>（粗大误差）</a:t>
            </a:r>
            <a:r>
              <a:rPr lang="zh-CN" altLang="en-US" dirty="0">
                <a:latin typeface="楷体" panose="02010609060101010101" pitchFamily="49" charset="-122"/>
                <a:ea typeface="楷体" panose="02010609060101010101" pitchFamily="49" charset="-122"/>
              </a:rPr>
              <a:t>；</a:t>
            </a:r>
            <a:r>
              <a:rPr lang="zh-CN" altLang="zh-CN" dirty="0">
                <a:latin typeface="楷体" panose="02010609060101010101" pitchFamily="49" charset="-122"/>
                <a:ea typeface="楷体" panose="02010609060101010101" pitchFamily="49" charset="-122"/>
              </a:rPr>
              <a:t>如有</a:t>
            </a:r>
            <a:r>
              <a:rPr lang="zh-CN" altLang="en-US" dirty="0">
                <a:latin typeface="楷体" panose="02010609060101010101" pitchFamily="49" charset="-122"/>
                <a:ea typeface="楷体" panose="02010609060101010101" pitchFamily="49" charset="-122"/>
              </a:rPr>
              <a:t>则</a:t>
            </a:r>
            <a:r>
              <a:rPr lang="zh-CN" altLang="zh-CN" dirty="0">
                <a:latin typeface="楷体" panose="02010609060101010101" pitchFamily="49" charset="-122"/>
                <a:ea typeface="楷体" panose="02010609060101010101" pitchFamily="49" charset="-122"/>
              </a:rPr>
              <a:t>剔除后重新计算</a:t>
            </a:r>
            <a:r>
              <a:rPr lang="en-US" altLang="zh-CN">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p:txBody>
      </p:sp>
      <p:graphicFrame>
        <p:nvGraphicFramePr>
          <p:cNvPr id="290839" name="对象 102403"/>
          <p:cNvGraphicFramePr/>
          <p:nvPr/>
        </p:nvGraphicFramePr>
        <p:xfrm>
          <a:off x="1979613" y="2201863"/>
          <a:ext cx="2592387" cy="863600"/>
        </p:xfrm>
        <a:graphic>
          <a:graphicData uri="http://schemas.openxmlformats.org/presentationml/2006/ole">
            <mc:AlternateContent xmlns:mc="http://schemas.openxmlformats.org/markup-compatibility/2006">
              <mc:Choice xmlns:v="urn:schemas-microsoft-com:vml" Requires="v">
                <p:oleObj spid="_x0000_s3148" name="" r:id="rId1" imgW="849630" imgH="266065" progId="Equation.DSMT4">
                  <p:embed/>
                </p:oleObj>
              </mc:Choice>
              <mc:Fallback>
                <p:oleObj name="" r:id="rId1" imgW="849630" imgH="266065" progId="Equation.DSMT4">
                  <p:embed/>
                  <p:pic>
                    <p:nvPicPr>
                      <p:cNvPr id="0" name="图片 3147"/>
                      <p:cNvPicPr/>
                      <p:nvPr/>
                    </p:nvPicPr>
                    <p:blipFill>
                      <a:blip r:embed="rId2"/>
                      <a:stretch>
                        <a:fillRect/>
                      </a:stretch>
                    </p:blipFill>
                    <p:spPr>
                      <a:xfrm>
                        <a:off x="1979613" y="2201863"/>
                        <a:ext cx="2592387" cy="863600"/>
                      </a:xfrm>
                      <a:prstGeom prst="rect">
                        <a:avLst/>
                      </a:prstGeom>
                      <a:noFill/>
                      <a:ln w="38100">
                        <a:noFill/>
                        <a:miter/>
                      </a:ln>
                    </p:spPr>
                  </p:pic>
                </p:oleObj>
              </mc:Fallback>
            </mc:AlternateContent>
          </a:graphicData>
        </a:graphic>
      </p:graphicFrame>
      <p:sp>
        <p:nvSpPr>
          <p:cNvPr id="290840" name="矩形 290839"/>
          <p:cNvSpPr/>
          <p:nvPr/>
        </p:nvSpPr>
        <p:spPr>
          <a:xfrm>
            <a:off x="611188" y="4221163"/>
            <a:ext cx="8135937" cy="579437"/>
          </a:xfrm>
          <a:prstGeom prst="rect">
            <a:avLst/>
          </a:prstGeom>
          <a:noFill/>
          <a:ln w="9525">
            <a:noFill/>
          </a:ln>
        </p:spPr>
        <p:txBody>
          <a:bodyPr>
            <a:spAutoFit/>
          </a:bodyPr>
          <a:p>
            <a:r>
              <a:rPr lang="zh-CN" altLang="zh-CN" dirty="0">
                <a:latin typeface="楷体" panose="02010609060101010101" pitchFamily="49" charset="-122"/>
                <a:ea typeface="楷体" panose="02010609060101010101" pitchFamily="49" charset="-122"/>
              </a:rPr>
              <a:t>②用已知系统误差修正平均值</a:t>
            </a:r>
            <a:r>
              <a:rPr lang="en-US" altLang="zh-CN">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p:txBody>
      </p:sp>
      <p:sp>
        <p:nvSpPr>
          <p:cNvPr id="290841" name="矩形 290840"/>
          <p:cNvSpPr/>
          <p:nvPr/>
        </p:nvSpPr>
        <p:spPr>
          <a:xfrm>
            <a:off x="611188" y="4941888"/>
            <a:ext cx="8135937" cy="579437"/>
          </a:xfrm>
          <a:prstGeom prst="rect">
            <a:avLst/>
          </a:prstGeom>
          <a:noFill/>
          <a:ln w="9525">
            <a:noFill/>
          </a:ln>
        </p:spPr>
        <p:txBody>
          <a:bodyPr>
            <a:spAutoFit/>
          </a:bodyPr>
          <a:p>
            <a:r>
              <a:rPr lang="zh-CN" altLang="zh-CN" dirty="0">
                <a:latin typeface="楷体" panose="02010609060101010101" pitchFamily="49" charset="-122"/>
                <a:ea typeface="楷体" panose="02010609060101010101" pitchFamily="49" charset="-122"/>
              </a:rPr>
              <a:t>③计算标准差</a:t>
            </a:r>
            <a:endParaRPr lang="en-US" altLang="zh-CN">
              <a:latin typeface="楷体" panose="02010609060101010101" pitchFamily="49" charset="-122"/>
              <a:ea typeface="楷体" panose="02010609060101010101" pitchFamily="49" charset="-122"/>
            </a:endParaRPr>
          </a:p>
        </p:txBody>
      </p:sp>
      <p:graphicFrame>
        <p:nvGraphicFramePr>
          <p:cNvPr id="290842" name="对象 290841"/>
          <p:cNvGraphicFramePr/>
          <p:nvPr/>
        </p:nvGraphicFramePr>
        <p:xfrm>
          <a:off x="2124075" y="5516563"/>
          <a:ext cx="4679950" cy="1077912"/>
        </p:xfrm>
        <a:graphic>
          <a:graphicData uri="http://schemas.openxmlformats.org/presentationml/2006/ole">
            <mc:AlternateContent xmlns:mc="http://schemas.openxmlformats.org/markup-compatibility/2006">
              <mc:Choice xmlns:v="urn:schemas-microsoft-com:vml" Requires="v">
                <p:oleObj spid="_x0000_s3156" name="" r:id="rId3" imgW="1650365" imgH="381000" progId="Equation.DSMT4">
                  <p:embed/>
                </p:oleObj>
              </mc:Choice>
              <mc:Fallback>
                <p:oleObj name="" r:id="rId3" imgW="1650365" imgH="381000" progId="Equation.DSMT4">
                  <p:embed/>
                  <p:pic>
                    <p:nvPicPr>
                      <p:cNvPr id="0" name="图片 3155"/>
                      <p:cNvPicPr/>
                      <p:nvPr/>
                    </p:nvPicPr>
                    <p:blipFill>
                      <a:blip r:embed="rId4"/>
                      <a:stretch>
                        <a:fillRect/>
                      </a:stretch>
                    </p:blipFill>
                    <p:spPr>
                      <a:xfrm>
                        <a:off x="2124075" y="5516563"/>
                        <a:ext cx="4679950" cy="1077912"/>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08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08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08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08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08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08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08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08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18" grpId="0"/>
      <p:bldP spid="290836" grpId="0"/>
      <p:bldP spid="290837" grpId="0"/>
      <p:bldP spid="290838" grpId="0"/>
      <p:bldP spid="290840" grpId="0"/>
      <p:bldP spid="29084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1843" name="矩形 291842"/>
          <p:cNvSpPr/>
          <p:nvPr/>
        </p:nvSpPr>
        <p:spPr>
          <a:xfrm>
            <a:off x="684213" y="333375"/>
            <a:ext cx="8459787" cy="1066800"/>
          </a:xfrm>
          <a:prstGeom prst="rect">
            <a:avLst/>
          </a:prstGeom>
          <a:noFill/>
          <a:ln w="9525">
            <a:noFill/>
          </a:ln>
        </p:spPr>
        <p:txBody>
          <a:bodyPr>
            <a:spAutoFit/>
          </a:bodyPr>
          <a:p>
            <a:r>
              <a:rPr lang="en-US" altLang="zh-CN">
                <a:latin typeface="楷体" panose="02010609060101010101" pitchFamily="49" charset="-122"/>
                <a:ea typeface="楷体" panose="02010609060101010101" pitchFamily="49" charset="-122"/>
              </a:rPr>
              <a:t>④标准差乘以与0.95置信度对应系数得</a:t>
            </a:r>
            <a:r>
              <a:rPr lang="zh-CN" altLang="en-US" dirty="0">
                <a:latin typeface="楷体" panose="02010609060101010101" pitchFamily="49" charset="-122"/>
                <a:ea typeface="楷体" panose="02010609060101010101" pitchFamily="49" charset="-122"/>
              </a:rPr>
              <a:t>到</a:t>
            </a:r>
            <a:r>
              <a:rPr lang="en-US" altLang="zh-CN">
                <a:latin typeface="楷体" panose="02010609060101010101" pitchFamily="49" charset="-122"/>
                <a:ea typeface="楷体" panose="02010609060101010101" pitchFamily="49" charset="-122"/>
              </a:rPr>
              <a:t>A</a:t>
            </a:r>
            <a:r>
              <a:rPr lang="zh-CN" altLang="en-US" dirty="0">
                <a:latin typeface="楷体" panose="02010609060101010101" pitchFamily="49" charset="-122"/>
                <a:ea typeface="楷体" panose="02010609060101010101" pitchFamily="49" charset="-122"/>
              </a:rPr>
              <a:t>类不确定度</a:t>
            </a:r>
            <a:endParaRPr lang="en-US" altLang="zh-CN">
              <a:latin typeface="楷体" panose="02010609060101010101" pitchFamily="49" charset="-122"/>
              <a:ea typeface="楷体" panose="02010609060101010101" pitchFamily="49" charset="-122"/>
            </a:endParaRPr>
          </a:p>
        </p:txBody>
      </p:sp>
      <p:sp>
        <p:nvSpPr>
          <p:cNvPr id="291847" name="矩形 291846"/>
          <p:cNvSpPr/>
          <p:nvPr/>
        </p:nvSpPr>
        <p:spPr>
          <a:xfrm>
            <a:off x="755650" y="3357563"/>
            <a:ext cx="8135938" cy="579437"/>
          </a:xfrm>
          <a:prstGeom prst="rect">
            <a:avLst/>
          </a:prstGeom>
          <a:noFill/>
          <a:ln w="9525">
            <a:noFill/>
          </a:ln>
        </p:spPr>
        <p:txBody>
          <a:bodyPr>
            <a:spAutoFit/>
          </a:bodyPr>
          <a:p>
            <a:r>
              <a:rPr lang="zh-CN" altLang="en-US" dirty="0">
                <a:latin typeface="楷体" panose="02010609060101010101" pitchFamily="49" charset="-122"/>
                <a:ea typeface="楷体" panose="02010609060101010101" pitchFamily="49" charset="-122"/>
              </a:rPr>
              <a:t>⑥</a:t>
            </a:r>
            <a:r>
              <a:rPr lang="zh-CN" altLang="zh-CN" dirty="0">
                <a:latin typeface="楷体" panose="02010609060101010101" pitchFamily="49" charset="-122"/>
                <a:ea typeface="楷体" panose="02010609060101010101" pitchFamily="49" charset="-122"/>
              </a:rPr>
              <a:t>合成不确定度</a:t>
            </a:r>
            <a:endParaRPr lang="en-US" altLang="zh-CN">
              <a:latin typeface="楷体" panose="02010609060101010101" pitchFamily="49" charset="-122"/>
              <a:ea typeface="楷体" panose="02010609060101010101" pitchFamily="49" charset="-122"/>
            </a:endParaRPr>
          </a:p>
        </p:txBody>
      </p:sp>
      <p:graphicFrame>
        <p:nvGraphicFramePr>
          <p:cNvPr id="291865" name="对象 100356"/>
          <p:cNvGraphicFramePr/>
          <p:nvPr/>
        </p:nvGraphicFramePr>
        <p:xfrm>
          <a:off x="2268538" y="1196975"/>
          <a:ext cx="3024187" cy="1223963"/>
        </p:xfrm>
        <a:graphic>
          <a:graphicData uri="http://schemas.openxmlformats.org/presentationml/2006/ole">
            <mc:AlternateContent xmlns:mc="http://schemas.openxmlformats.org/markup-compatibility/2006">
              <mc:Choice xmlns:v="urn:schemas-microsoft-com:vml" Requires="v">
                <p:oleObj spid="_x0000_s3158" name="" r:id="rId1" imgW="1079500" imgH="419100" progId="Equation.DSMT4">
                  <p:embed/>
                </p:oleObj>
              </mc:Choice>
              <mc:Fallback>
                <p:oleObj name="" r:id="rId1" imgW="1079500" imgH="419100" progId="Equation.DSMT4">
                  <p:embed/>
                  <p:pic>
                    <p:nvPicPr>
                      <p:cNvPr id="0" name="图片 3157"/>
                      <p:cNvPicPr/>
                      <p:nvPr/>
                    </p:nvPicPr>
                    <p:blipFill>
                      <a:blip r:embed="rId2"/>
                      <a:stretch>
                        <a:fillRect/>
                      </a:stretch>
                    </p:blipFill>
                    <p:spPr>
                      <a:xfrm>
                        <a:off x="2268538" y="1196975"/>
                        <a:ext cx="3024187" cy="1223963"/>
                      </a:xfrm>
                      <a:prstGeom prst="rect">
                        <a:avLst/>
                      </a:prstGeom>
                      <a:noFill/>
                      <a:ln w="38100">
                        <a:noFill/>
                        <a:miter/>
                      </a:ln>
                    </p:spPr>
                  </p:pic>
                </p:oleObj>
              </mc:Fallback>
            </mc:AlternateContent>
          </a:graphicData>
        </a:graphic>
      </p:graphicFrame>
      <p:grpSp>
        <p:nvGrpSpPr>
          <p:cNvPr id="291867" name="组合 291866"/>
          <p:cNvGrpSpPr/>
          <p:nvPr/>
        </p:nvGrpSpPr>
        <p:grpSpPr>
          <a:xfrm>
            <a:off x="684213" y="2420938"/>
            <a:ext cx="8135937" cy="685800"/>
            <a:chOff x="476" y="1525"/>
            <a:chExt cx="5125" cy="432"/>
          </a:xfrm>
        </p:grpSpPr>
        <p:sp>
          <p:nvSpPr>
            <p:cNvPr id="291846" name="矩形 291845"/>
            <p:cNvSpPr/>
            <p:nvPr/>
          </p:nvSpPr>
          <p:spPr>
            <a:xfrm>
              <a:off x="476" y="1570"/>
              <a:ext cx="5125" cy="365"/>
            </a:xfrm>
            <a:prstGeom prst="rect">
              <a:avLst/>
            </a:prstGeom>
            <a:noFill/>
            <a:ln w="9525">
              <a:noFill/>
            </a:ln>
          </p:spPr>
          <p:txBody>
            <a:bodyPr>
              <a:spAutoFit/>
            </a:bodyPr>
            <a:p>
              <a:r>
                <a:rPr lang="zh-CN" altLang="zh-CN" dirty="0">
                  <a:latin typeface="楷体" panose="02010609060101010101" pitchFamily="49" charset="-122"/>
                  <a:ea typeface="楷体" panose="02010609060101010101" pitchFamily="49" charset="-122"/>
                </a:rPr>
                <a:t>⑤根据仪器允差</a:t>
              </a:r>
              <a:r>
                <a:rPr lang="zh-CN" altLang="en-US" dirty="0">
                  <a:latin typeface="楷体" panose="02010609060101010101" pitchFamily="49" charset="-122"/>
                  <a:ea typeface="楷体" panose="02010609060101010101" pitchFamily="49" charset="-122"/>
                </a:rPr>
                <a:t>得到</a:t>
              </a:r>
              <a:r>
                <a:rPr lang="en-US" altLang="zh-CN">
                  <a:latin typeface="楷体" panose="02010609060101010101" pitchFamily="49" charset="-122"/>
                  <a:ea typeface="楷体" panose="02010609060101010101" pitchFamily="49" charset="-122"/>
                </a:rPr>
                <a:t>B</a:t>
              </a:r>
              <a:r>
                <a:rPr lang="zh-CN" altLang="en-US" dirty="0">
                  <a:latin typeface="楷体" panose="02010609060101010101" pitchFamily="49" charset="-122"/>
                  <a:ea typeface="楷体" panose="02010609060101010101" pitchFamily="49" charset="-122"/>
                </a:rPr>
                <a:t>类不</a:t>
              </a:r>
              <a:r>
                <a:rPr lang="zh-CN" altLang="zh-CN" dirty="0">
                  <a:latin typeface="楷体" panose="02010609060101010101" pitchFamily="49" charset="-122"/>
                  <a:ea typeface="楷体" panose="02010609060101010101" pitchFamily="49" charset="-122"/>
                </a:rPr>
                <a:t>确定</a:t>
              </a:r>
              <a:r>
                <a:rPr lang="zh-CN" altLang="en-US" dirty="0">
                  <a:latin typeface="楷体" panose="02010609060101010101" pitchFamily="49" charset="-122"/>
                  <a:ea typeface="楷体" panose="02010609060101010101" pitchFamily="49" charset="-122"/>
                </a:rPr>
                <a:t>度</a:t>
              </a:r>
              <a:endParaRPr lang="en-US" altLang="zh-CN">
                <a:latin typeface="楷体" panose="02010609060101010101" pitchFamily="49" charset="-122"/>
                <a:ea typeface="楷体" panose="02010609060101010101" pitchFamily="49" charset="-122"/>
              </a:endParaRPr>
            </a:p>
          </p:txBody>
        </p:sp>
        <p:graphicFrame>
          <p:nvGraphicFramePr>
            <p:cNvPr id="291866" name="对象 181252"/>
            <p:cNvGraphicFramePr/>
            <p:nvPr/>
          </p:nvGraphicFramePr>
          <p:xfrm>
            <a:off x="4286" y="1525"/>
            <a:ext cx="432" cy="432"/>
          </p:xfrm>
          <a:graphic>
            <a:graphicData uri="http://schemas.openxmlformats.org/presentationml/2006/ole">
              <mc:AlternateContent xmlns:mc="http://schemas.openxmlformats.org/markup-compatibility/2006">
                <mc:Choice xmlns:v="urn:schemas-microsoft-com:vml" Requires="v">
                  <p:oleObj spid="_x0000_s3155" name="" r:id="rId3" imgW="215900" imgH="215900" progId="Equation.3">
                    <p:embed/>
                  </p:oleObj>
                </mc:Choice>
                <mc:Fallback>
                  <p:oleObj name="" r:id="rId3" imgW="215900" imgH="215900" progId="Equation.3">
                    <p:embed/>
                    <p:pic>
                      <p:nvPicPr>
                        <p:cNvPr id="0" name="图片 3154"/>
                        <p:cNvPicPr/>
                        <p:nvPr/>
                      </p:nvPicPr>
                      <p:blipFill>
                        <a:blip r:embed="rId4"/>
                        <a:stretch>
                          <a:fillRect/>
                        </a:stretch>
                      </p:blipFill>
                      <p:spPr>
                        <a:xfrm>
                          <a:off x="4286" y="1525"/>
                          <a:ext cx="432" cy="432"/>
                        </a:xfrm>
                        <a:prstGeom prst="rect">
                          <a:avLst/>
                        </a:prstGeom>
                        <a:noFill/>
                        <a:ln w="38100">
                          <a:noFill/>
                          <a:miter/>
                        </a:ln>
                      </p:spPr>
                    </p:pic>
                  </p:oleObj>
                </mc:Fallback>
              </mc:AlternateContent>
            </a:graphicData>
          </a:graphic>
        </p:graphicFrame>
      </p:grpSp>
      <p:graphicFrame>
        <p:nvGraphicFramePr>
          <p:cNvPr id="291868" name="对象 103427"/>
          <p:cNvGraphicFramePr/>
          <p:nvPr/>
        </p:nvGraphicFramePr>
        <p:xfrm>
          <a:off x="3779838" y="3141663"/>
          <a:ext cx="3348037" cy="1055687"/>
        </p:xfrm>
        <a:graphic>
          <a:graphicData uri="http://schemas.openxmlformats.org/presentationml/2006/ole">
            <mc:AlternateContent xmlns:mc="http://schemas.openxmlformats.org/markup-compatibility/2006">
              <mc:Choice xmlns:v="urn:schemas-microsoft-com:vml" Requires="v">
                <p:oleObj spid="_x0000_s3157" name="" r:id="rId5" imgW="1002665" imgH="317500" progId="Equation.3">
                  <p:embed/>
                </p:oleObj>
              </mc:Choice>
              <mc:Fallback>
                <p:oleObj name="" r:id="rId5" imgW="1002665" imgH="317500" progId="Equation.3">
                  <p:embed/>
                  <p:pic>
                    <p:nvPicPr>
                      <p:cNvPr id="0" name="图片 3156"/>
                      <p:cNvPicPr/>
                      <p:nvPr/>
                    </p:nvPicPr>
                    <p:blipFill>
                      <a:blip r:embed="rId6"/>
                      <a:stretch>
                        <a:fillRect/>
                      </a:stretch>
                    </p:blipFill>
                    <p:spPr>
                      <a:xfrm>
                        <a:off x="3779838" y="3141663"/>
                        <a:ext cx="3348037" cy="1055687"/>
                      </a:xfrm>
                      <a:prstGeom prst="rect">
                        <a:avLst/>
                      </a:prstGeom>
                      <a:noFill/>
                      <a:ln w="38100">
                        <a:noFill/>
                        <a:miter/>
                      </a:ln>
                    </p:spPr>
                  </p:pic>
                </p:oleObj>
              </mc:Fallback>
            </mc:AlternateContent>
          </a:graphicData>
        </a:graphic>
      </p:graphicFrame>
      <p:grpSp>
        <p:nvGrpSpPr>
          <p:cNvPr id="291873" name="组合 291872"/>
          <p:cNvGrpSpPr/>
          <p:nvPr/>
        </p:nvGrpSpPr>
        <p:grpSpPr>
          <a:xfrm>
            <a:off x="827088" y="4437063"/>
            <a:ext cx="6551612" cy="2103437"/>
            <a:chOff x="612" y="2795"/>
            <a:chExt cx="4127" cy="1325"/>
          </a:xfrm>
        </p:grpSpPr>
        <p:sp>
          <p:nvSpPr>
            <p:cNvPr id="291870" name="矩形 318540"/>
            <p:cNvSpPr/>
            <p:nvPr/>
          </p:nvSpPr>
          <p:spPr>
            <a:xfrm>
              <a:off x="612" y="3203"/>
              <a:ext cx="4127" cy="368"/>
            </a:xfrm>
            <a:prstGeom prst="rect">
              <a:avLst/>
            </a:prstGeom>
            <a:noFill/>
            <a:ln w="9525">
              <a:noFill/>
            </a:ln>
          </p:spPr>
          <p:txBody>
            <a:bodyPr lIns="0" tIns="0" rIns="0" bIns="0">
              <a:spAutoFit/>
            </a:bodyPr>
            <a:p>
              <a:pPr>
                <a:lnSpc>
                  <a:spcPct val="120000"/>
                </a:lnSpc>
                <a:spcBef>
                  <a:spcPct val="50000"/>
                </a:spcBef>
              </a:pPr>
              <a:r>
                <a:rPr lang="zh-CN" altLang="en-US" dirty="0">
                  <a:latin typeface="楷体" panose="02010609060101010101" pitchFamily="49" charset="-122"/>
                  <a:ea typeface="楷体" panose="02010609060101010101" pitchFamily="49" charset="-122"/>
                </a:rPr>
                <a:t>⑦表示结果：</a:t>
              </a:r>
              <a:endParaRPr lang="zh-CN" altLang="en-US" dirty="0">
                <a:latin typeface="楷体" panose="02010609060101010101" pitchFamily="49" charset="-122"/>
                <a:ea typeface="楷体" panose="02010609060101010101" pitchFamily="49" charset="-122"/>
              </a:endParaRPr>
            </a:p>
          </p:txBody>
        </p:sp>
        <p:graphicFrame>
          <p:nvGraphicFramePr>
            <p:cNvPr id="291871" name="对象 103429"/>
            <p:cNvGraphicFramePr/>
            <p:nvPr/>
          </p:nvGraphicFramePr>
          <p:xfrm>
            <a:off x="2064" y="2795"/>
            <a:ext cx="2064" cy="1325"/>
          </p:xfrm>
          <a:graphic>
            <a:graphicData uri="http://schemas.openxmlformats.org/presentationml/2006/ole">
              <mc:AlternateContent xmlns:mc="http://schemas.openxmlformats.org/markup-compatibility/2006">
                <mc:Choice xmlns:v="urn:schemas-microsoft-com:vml" Requires="v">
                  <p:oleObj spid="_x0000_s3159" name="" r:id="rId7" imgW="1066800" imgH="685800" progId="Equation.DSMT4">
                    <p:embed/>
                  </p:oleObj>
                </mc:Choice>
                <mc:Fallback>
                  <p:oleObj name="" r:id="rId7" imgW="1066800" imgH="685800" progId="Equation.DSMT4">
                    <p:embed/>
                    <p:pic>
                      <p:nvPicPr>
                        <p:cNvPr id="0" name="图片 3158"/>
                        <p:cNvPicPr/>
                        <p:nvPr/>
                      </p:nvPicPr>
                      <p:blipFill>
                        <a:blip r:embed="rId8"/>
                        <a:stretch>
                          <a:fillRect/>
                        </a:stretch>
                      </p:blipFill>
                      <p:spPr>
                        <a:xfrm>
                          <a:off x="2064" y="2795"/>
                          <a:ext cx="2064" cy="1325"/>
                        </a:xfrm>
                        <a:prstGeom prst="rect">
                          <a:avLst/>
                        </a:prstGeom>
                        <a:noFill/>
                        <a:ln w="38100">
                          <a:noFill/>
                          <a:miter/>
                        </a:ln>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18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18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18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18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18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18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843" grpId="0"/>
      <p:bldP spid="29184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2453" name="文本框 232452"/>
          <p:cNvSpPr txBox="1"/>
          <p:nvPr/>
        </p:nvSpPr>
        <p:spPr>
          <a:xfrm>
            <a:off x="4643438" y="765175"/>
            <a:ext cx="4392612" cy="822325"/>
          </a:xfrm>
          <a:prstGeom prst="rect">
            <a:avLst/>
          </a:prstGeom>
          <a:noFill/>
          <a:ln w="12700">
            <a:noFill/>
          </a:ln>
        </p:spPr>
        <p:txBody>
          <a:bodyPr>
            <a:spAutoFit/>
          </a:bodyPr>
          <a:p>
            <a:pPr algn="ctr"/>
            <a:r>
              <a:rPr lang="en-GB" altLang="zh-CN" sz="2400" b="0">
                <a:latin typeface="Times"/>
                <a:ea typeface="宋体" panose="02010600030101010101" pitchFamily="2" charset="-122"/>
              </a:rPr>
              <a:t>汤</a:t>
            </a:r>
            <a:r>
              <a:rPr lang="zh-CN" altLang="en-GB" sz="2400" b="0" dirty="0">
                <a:latin typeface="Times"/>
                <a:ea typeface="宋体" panose="02010600030101010101" pitchFamily="2" charset="-122"/>
              </a:rPr>
              <a:t>姆</a:t>
            </a:r>
            <a:r>
              <a:rPr lang="zh-CN" altLang="en-GB" sz="2400" b="0" dirty="0">
                <a:latin typeface="Times"/>
                <a:ea typeface="宋体" panose="02010600030101010101" pitchFamily="2" charset="-122"/>
              </a:rPr>
              <a:t>逊（父）</a:t>
            </a:r>
            <a:endParaRPr lang="zh-CN" altLang="en-GB" sz="2400" b="0" dirty="0">
              <a:latin typeface="Times"/>
              <a:ea typeface="宋体" panose="02010600030101010101" pitchFamily="2" charset="-122"/>
            </a:endParaRPr>
          </a:p>
          <a:p>
            <a:pPr algn="ctr"/>
            <a:r>
              <a:rPr lang="zh-CN" altLang="en-GB" sz="2400" b="0" dirty="0">
                <a:latin typeface="Times"/>
                <a:ea typeface="宋体" panose="02010600030101010101" pitchFamily="2" charset="-122"/>
              </a:rPr>
              <a:t>（</a:t>
            </a:r>
            <a:r>
              <a:rPr lang="en-GB" altLang="en-GB" sz="2400" b="0">
                <a:latin typeface="Times"/>
                <a:ea typeface="宋体" panose="02010600030101010101" pitchFamily="2" charset="-122"/>
              </a:rPr>
              <a:t>J.J. Thomson</a:t>
            </a:r>
            <a:r>
              <a:rPr lang="en-GB" altLang="zh-CN" sz="2400" b="0">
                <a:latin typeface="Times"/>
                <a:ea typeface="宋体" panose="02010600030101010101" pitchFamily="2" charset="-122"/>
              </a:rPr>
              <a:t>，</a:t>
            </a:r>
            <a:r>
              <a:rPr lang="en-US" altLang="zh-CN" sz="2400" b="0">
                <a:latin typeface="Times New Roman" panose="02020603050405020304" charset="0"/>
                <a:ea typeface="宋体" panose="02010600030101010101" pitchFamily="2" charset="-122"/>
              </a:rPr>
              <a:t>1856-1940 </a:t>
            </a:r>
            <a:r>
              <a:rPr lang="en-GB" altLang="zh-CN" sz="2400" b="0">
                <a:latin typeface="Times"/>
                <a:ea typeface="宋体" panose="02010600030101010101" pitchFamily="2" charset="-122"/>
              </a:rPr>
              <a:t>）</a:t>
            </a:r>
            <a:endParaRPr lang="en-GB" altLang="en-GB" sz="2400" b="0">
              <a:latin typeface="Times"/>
              <a:ea typeface="宋体" panose="02010600030101010101" pitchFamily="2" charset="-122"/>
            </a:endParaRPr>
          </a:p>
        </p:txBody>
      </p:sp>
      <p:pic>
        <p:nvPicPr>
          <p:cNvPr id="232455" name="图片 232454" descr="gpta"/>
          <p:cNvPicPr>
            <a:picLocks noChangeAspect="1"/>
          </p:cNvPicPr>
          <p:nvPr/>
        </p:nvPicPr>
        <p:blipFill>
          <a:blip r:embed="rId1"/>
          <a:stretch>
            <a:fillRect/>
          </a:stretch>
        </p:blipFill>
        <p:spPr>
          <a:xfrm>
            <a:off x="4772025" y="1916113"/>
            <a:ext cx="4371975" cy="4941887"/>
          </a:xfrm>
          <a:prstGeom prst="rect">
            <a:avLst/>
          </a:prstGeom>
          <a:noFill/>
          <a:ln w="9525">
            <a:noFill/>
          </a:ln>
        </p:spPr>
      </p:pic>
      <p:sp>
        <p:nvSpPr>
          <p:cNvPr id="232456" name="文本框 232455"/>
          <p:cNvSpPr txBox="1"/>
          <p:nvPr/>
        </p:nvSpPr>
        <p:spPr>
          <a:xfrm>
            <a:off x="0" y="4365625"/>
            <a:ext cx="5184775" cy="822325"/>
          </a:xfrm>
          <a:prstGeom prst="rect">
            <a:avLst/>
          </a:prstGeom>
          <a:noFill/>
          <a:ln w="9525">
            <a:noFill/>
          </a:ln>
        </p:spPr>
        <p:txBody>
          <a:bodyPr>
            <a:spAutoFit/>
          </a:bodyPr>
          <a:p>
            <a:pPr algn="ctr"/>
            <a:r>
              <a:rPr lang="en-GB" altLang="zh-CN" sz="2400" b="0">
                <a:latin typeface="楷体_GB2312" charset="-122"/>
                <a:ea typeface="楷体_GB2312" charset="-122"/>
              </a:rPr>
              <a:t>汤</a:t>
            </a:r>
            <a:r>
              <a:rPr lang="zh-CN" altLang="en-GB" sz="2400" b="0" dirty="0">
                <a:latin typeface="楷体_GB2312" charset="-122"/>
                <a:ea typeface="楷体_GB2312" charset="-122"/>
              </a:rPr>
              <a:t>姆</a:t>
            </a:r>
            <a:r>
              <a:rPr lang="zh-CN" altLang="en-GB" sz="2400" b="0" dirty="0">
                <a:latin typeface="楷体_GB2312" charset="-122"/>
                <a:ea typeface="楷体_GB2312" charset="-122"/>
              </a:rPr>
              <a:t>逊（子）</a:t>
            </a:r>
            <a:endParaRPr lang="zh-CN" altLang="en-GB" sz="2400" b="0" dirty="0">
              <a:latin typeface="楷体_GB2312" charset="-122"/>
              <a:ea typeface="楷体_GB2312" charset="-122"/>
            </a:endParaRPr>
          </a:p>
          <a:p>
            <a:pPr algn="ctr"/>
            <a:r>
              <a:rPr lang="zh-CN" altLang="en-GB" sz="2400" b="0" dirty="0">
                <a:latin typeface="楷体_GB2312" charset="-122"/>
                <a:ea typeface="楷体_GB2312" charset="-122"/>
              </a:rPr>
              <a:t>（</a:t>
            </a:r>
            <a:r>
              <a:rPr lang="en-GB" altLang="zh-CN" sz="2400" b="0">
                <a:latin typeface="楷体_GB2312" charset="-122"/>
                <a:ea typeface="楷体_GB2312" charset="-122"/>
              </a:rPr>
              <a:t>G.P.</a:t>
            </a:r>
            <a:r>
              <a:rPr lang="en-GB" altLang="en-GB" sz="2400" b="0">
                <a:latin typeface="楷体_GB2312" charset="-122"/>
                <a:ea typeface="楷体_GB2312" charset="-122"/>
              </a:rPr>
              <a:t> Thomson</a:t>
            </a:r>
            <a:r>
              <a:rPr lang="en-GB" altLang="zh-CN" sz="2400" b="0">
                <a:latin typeface="楷体_GB2312" charset="-122"/>
                <a:ea typeface="楷体_GB2312" charset="-122"/>
              </a:rPr>
              <a:t>，</a:t>
            </a:r>
            <a:r>
              <a:rPr lang="en-GB" altLang="en-US" sz="2400" b="0">
                <a:latin typeface="楷体_GB2312" charset="-122"/>
                <a:ea typeface="楷体_GB2312" charset="-122"/>
              </a:rPr>
              <a:t>1892</a:t>
            </a:r>
            <a:r>
              <a:rPr lang="en-US" altLang="zh-CN" sz="2400" b="0">
                <a:latin typeface="楷体_GB2312" charset="-122"/>
                <a:ea typeface="楷体_GB2312" charset="-122"/>
              </a:rPr>
              <a:t>-</a:t>
            </a:r>
            <a:r>
              <a:rPr lang="en-GB" altLang="en-US" sz="2400" b="0">
                <a:latin typeface="楷体_GB2312" charset="-122"/>
                <a:ea typeface="楷体_GB2312" charset="-122"/>
              </a:rPr>
              <a:t>197</a:t>
            </a:r>
            <a:r>
              <a:rPr lang="en-US" altLang="zh-CN" sz="2400" b="0">
                <a:latin typeface="楷体_GB2312" charset="-122"/>
                <a:ea typeface="楷体_GB2312" charset="-122"/>
              </a:rPr>
              <a:t>5</a:t>
            </a:r>
            <a:r>
              <a:rPr lang="en-GB" altLang="zh-CN" sz="2400" b="0">
                <a:latin typeface="楷体_GB2312" charset="-122"/>
                <a:ea typeface="楷体_GB2312" charset="-122"/>
              </a:rPr>
              <a:t>）</a:t>
            </a:r>
            <a:endParaRPr lang="zh-CN" altLang="en-US" sz="2400" b="0">
              <a:latin typeface="楷体_GB2312" charset="-122"/>
              <a:ea typeface="楷体_GB2312" charset="-122"/>
            </a:endParaRPr>
          </a:p>
        </p:txBody>
      </p:sp>
      <p:pic>
        <p:nvPicPr>
          <p:cNvPr id="232452" name="图片 232451"/>
          <p:cNvPicPr>
            <a:picLocks noChangeAspect="1"/>
          </p:cNvPicPr>
          <p:nvPr/>
        </p:nvPicPr>
        <p:blipFill>
          <a:blip r:embed="rId2"/>
          <a:srcRect l="6451" t="4868" r="16631" b="5435"/>
          <a:stretch>
            <a:fillRect/>
          </a:stretch>
        </p:blipFill>
        <p:spPr>
          <a:xfrm>
            <a:off x="684213" y="0"/>
            <a:ext cx="4103687" cy="3659188"/>
          </a:xfrm>
          <a:prstGeom prst="rect">
            <a:avLst/>
          </a:prstGeom>
          <a:noFill/>
          <a:ln w="9525">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3897" name="矩形 293896"/>
          <p:cNvSpPr/>
          <p:nvPr/>
        </p:nvSpPr>
        <p:spPr>
          <a:xfrm>
            <a:off x="611188" y="333375"/>
            <a:ext cx="6624637" cy="579438"/>
          </a:xfrm>
          <a:prstGeom prst="rect">
            <a:avLst/>
          </a:prstGeom>
          <a:noFill/>
          <a:ln w="9525">
            <a:noFill/>
          </a:ln>
        </p:spPr>
        <p:txBody>
          <a:bodyPr>
            <a:spAutoFit/>
          </a:bodyPr>
          <a:p>
            <a:r>
              <a:rPr lang="en-US" altLang="zh-CN">
                <a:latin typeface="楷体" panose="02010609060101010101" pitchFamily="49" charset="-122"/>
                <a:ea typeface="楷体" panose="02010609060101010101" pitchFamily="49" charset="-122"/>
              </a:rPr>
              <a:t>2.</a:t>
            </a:r>
            <a:r>
              <a:rPr lang="zh-CN" altLang="en-US" dirty="0">
                <a:latin typeface="楷体" panose="02010609060101010101" pitchFamily="49" charset="-122"/>
                <a:ea typeface="楷体" panose="02010609060101010101" pitchFamily="49" charset="-122"/>
              </a:rPr>
              <a:t>注意：</a:t>
            </a:r>
            <a:endParaRPr lang="zh-CN" altLang="en-US" dirty="0">
              <a:latin typeface="楷体" panose="02010609060101010101" pitchFamily="49" charset="-122"/>
              <a:ea typeface="楷体" panose="02010609060101010101" pitchFamily="49" charset="-122"/>
            </a:endParaRPr>
          </a:p>
        </p:txBody>
      </p:sp>
      <p:sp>
        <p:nvSpPr>
          <p:cNvPr id="293898" name="矩形 293897"/>
          <p:cNvSpPr/>
          <p:nvPr/>
        </p:nvSpPr>
        <p:spPr>
          <a:xfrm>
            <a:off x="611188" y="971550"/>
            <a:ext cx="8281987" cy="2528888"/>
          </a:xfrm>
          <a:prstGeom prst="rect">
            <a:avLst/>
          </a:prstGeom>
          <a:noFill/>
          <a:ln w="9525">
            <a:noFill/>
          </a:ln>
        </p:spPr>
        <p:txBody>
          <a:bodyPr>
            <a:spAutoFit/>
          </a:bodyPr>
          <a:p>
            <a:r>
              <a:rPr lang="zh-CN" altLang="en-US" dirty="0">
                <a:latin typeface="楷体" panose="02010609060101010101" pitchFamily="49" charset="-122"/>
                <a:ea typeface="楷体" panose="02010609060101010101" pitchFamily="49" charset="-122"/>
              </a:rPr>
              <a:t>①平均值有效数字位数不要超过测量值的有效数字</a:t>
            </a:r>
            <a:r>
              <a:rPr lang="en-US" altLang="zh-CN">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②不确定度和相对不确定度须保留</a:t>
            </a:r>
            <a:r>
              <a:rPr lang="en-US" altLang="zh-CN">
                <a:latin typeface="楷体" panose="02010609060101010101" pitchFamily="49" charset="-122"/>
                <a:ea typeface="楷体" panose="02010609060101010101" pitchFamily="49" charset="-122"/>
              </a:rPr>
              <a:t>1-2</a:t>
            </a:r>
            <a:r>
              <a:rPr lang="zh-CN" altLang="en-US" dirty="0">
                <a:latin typeface="楷体" panose="02010609060101010101" pitchFamily="49" charset="-122"/>
                <a:ea typeface="楷体" panose="02010609060101010101" pitchFamily="49" charset="-122"/>
              </a:rPr>
              <a:t>位有效数字；</a:t>
            </a:r>
            <a:endParaRPr lang="zh-CN" altLang="en-US"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③不确定度的最后一位数字要和平均值对齐</a:t>
            </a:r>
            <a:r>
              <a:rPr lang="en-US" altLang="zh-CN">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62" name="矩形 296961"/>
          <p:cNvSpPr/>
          <p:nvPr/>
        </p:nvSpPr>
        <p:spPr>
          <a:xfrm>
            <a:off x="611188" y="188913"/>
            <a:ext cx="8281987" cy="1066800"/>
          </a:xfrm>
          <a:prstGeom prst="rect">
            <a:avLst/>
          </a:prstGeom>
          <a:noFill/>
          <a:ln w="9525">
            <a:noFill/>
          </a:ln>
        </p:spPr>
        <p:txBody>
          <a:bodyPr>
            <a:spAutoFit/>
          </a:bodyPr>
          <a:p>
            <a:r>
              <a:rPr lang="zh-CN" altLang="en-US" dirty="0">
                <a:solidFill>
                  <a:schemeClr val="hlink"/>
                </a:solidFill>
                <a:latin typeface="楷体" panose="02010609060101010101" pitchFamily="49" charset="-122"/>
                <a:ea typeface="楷体" panose="02010609060101010101" pitchFamily="49" charset="-122"/>
              </a:rPr>
              <a:t>例：</a:t>
            </a:r>
            <a:r>
              <a:rPr lang="zh-CN" altLang="zh-CN" dirty="0">
                <a:latin typeface="楷体" panose="02010609060101010101" pitchFamily="49" charset="-122"/>
                <a:ea typeface="楷体" panose="02010609060101010101" pitchFamily="49" charset="-122"/>
              </a:rPr>
              <a:t>用螺旋测微计测某一钢丝的直径，原始数据见下表，请给出完整的测量结果</a:t>
            </a:r>
            <a:r>
              <a:rPr lang="en-US" altLang="zh-CN">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p:txBody>
      </p:sp>
      <p:pic>
        <p:nvPicPr>
          <p:cNvPr id="69638" name="Picture 6"/>
          <p:cNvPicPr>
            <a:picLocks noChangeAspect="1"/>
          </p:cNvPicPr>
          <p:nvPr/>
        </p:nvPicPr>
        <p:blipFill>
          <a:blip r:embed="rId1"/>
          <a:stretch>
            <a:fillRect/>
          </a:stretch>
        </p:blipFill>
        <p:spPr>
          <a:xfrm>
            <a:off x="971550" y="1268413"/>
            <a:ext cx="7426325" cy="2305050"/>
          </a:xfrm>
          <a:prstGeom prst="rect">
            <a:avLst/>
          </a:prstGeom>
          <a:noFill/>
          <a:ln w="9525">
            <a:noFill/>
          </a:ln>
        </p:spPr>
      </p:pic>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4918" name="Picture 2"/>
          <p:cNvPicPr>
            <a:picLocks noChangeAspect="1"/>
          </p:cNvPicPr>
          <p:nvPr/>
        </p:nvPicPr>
        <p:blipFill>
          <a:blip r:embed="rId1"/>
          <a:stretch>
            <a:fillRect/>
          </a:stretch>
        </p:blipFill>
        <p:spPr>
          <a:xfrm>
            <a:off x="395288" y="0"/>
            <a:ext cx="8748712" cy="4868863"/>
          </a:xfrm>
          <a:prstGeom prst="rect">
            <a:avLst/>
          </a:prstGeom>
          <a:noFill/>
          <a:ln w="9525">
            <a:noFill/>
          </a:ln>
        </p:spPr>
      </p:pic>
      <p:sp>
        <p:nvSpPr>
          <p:cNvPr id="294919" name="矩形 294918"/>
          <p:cNvSpPr/>
          <p:nvPr/>
        </p:nvSpPr>
        <p:spPr>
          <a:xfrm>
            <a:off x="611188" y="4984750"/>
            <a:ext cx="8532812" cy="1095375"/>
          </a:xfrm>
          <a:prstGeom prst="rect">
            <a:avLst/>
          </a:prstGeom>
          <a:solidFill>
            <a:schemeClr val="bg1"/>
          </a:solidFill>
          <a:ln w="28575" cap="flat" cmpd="sng">
            <a:solidFill>
              <a:srgbClr val="FF0000"/>
            </a:solidFill>
            <a:prstDash val="solid"/>
            <a:miter/>
            <a:headEnd type="none" w="med" len="med"/>
            <a:tailEnd type="none" w="med" len="med"/>
          </a:ln>
        </p:spPr>
        <p:txBody>
          <a:bodyPr>
            <a:spAutoFit/>
          </a:bodyPr>
          <a:p>
            <a:r>
              <a:rPr lang="zh-CN" altLang="en-US" dirty="0">
                <a:solidFill>
                  <a:schemeClr val="hlink"/>
                </a:solidFill>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也可以先求平均值，再</a:t>
            </a:r>
            <a:r>
              <a:rPr lang="zh-CN" altLang="zh-CN" dirty="0">
                <a:latin typeface="楷体" panose="02010609060101010101" pitchFamily="49" charset="-122"/>
                <a:ea typeface="楷体" panose="02010609060101010101" pitchFamily="49" charset="-122"/>
              </a:rPr>
              <a:t>用已知系统误差修正平均值</a:t>
            </a:r>
            <a:r>
              <a:rPr lang="zh-CN" altLang="en-US" dirty="0">
                <a:latin typeface="楷体" panose="02010609060101010101" pitchFamily="49" charset="-122"/>
                <a:ea typeface="楷体" panose="02010609060101010101" pitchFamily="49" charset="-122"/>
              </a:rPr>
              <a:t>.</a:t>
            </a:r>
            <a:endParaRPr lang="zh-CN" altLang="zh-CN" dirty="0">
              <a:latin typeface="楷体" panose="02010609060101010101" pitchFamily="49" charset="-122"/>
              <a:ea typeface="楷体" panose="02010609060101010101" pitchFamily="49" charset="-122"/>
            </a:endParaRPr>
          </a:p>
        </p:txBody>
      </p:sp>
      <p:sp>
        <p:nvSpPr>
          <p:cNvPr id="294921" name="矩形 294920"/>
          <p:cNvSpPr/>
          <p:nvPr/>
        </p:nvSpPr>
        <p:spPr>
          <a:xfrm>
            <a:off x="611188" y="2420938"/>
            <a:ext cx="8353425" cy="720725"/>
          </a:xfrm>
          <a:prstGeom prst="rect">
            <a:avLst/>
          </a:prstGeom>
          <a:noFill/>
          <a:ln w="38100" cap="flat" cmpd="sng">
            <a:solidFill>
              <a:srgbClr val="FF0000"/>
            </a:solidFill>
            <a:prstDash val="solid"/>
            <a:miter/>
            <a:headEnd type="none" w="med" len="med"/>
            <a:tailEnd type="none" w="med" len="med"/>
          </a:ln>
        </p:spPr>
        <p:txBody>
          <a:bodyPr/>
          <a:p>
            <a:endParaRPr lang="zh-CN" altLang="en-US"/>
          </a:p>
        </p:txBody>
      </p:sp>
      <p:sp>
        <p:nvSpPr>
          <p:cNvPr id="294922" name="矩形 294921"/>
          <p:cNvSpPr/>
          <p:nvPr/>
        </p:nvSpPr>
        <p:spPr>
          <a:xfrm>
            <a:off x="611188" y="6134100"/>
            <a:ext cx="8532812" cy="608013"/>
          </a:xfrm>
          <a:prstGeom prst="rect">
            <a:avLst/>
          </a:prstGeom>
          <a:solidFill>
            <a:schemeClr val="bg1"/>
          </a:solidFill>
          <a:ln w="28575" cap="flat" cmpd="sng">
            <a:solidFill>
              <a:schemeClr val="hlink"/>
            </a:solidFill>
            <a:prstDash val="solid"/>
            <a:miter/>
            <a:headEnd type="none" w="med" len="med"/>
            <a:tailEnd type="none" w="med" len="med"/>
          </a:ln>
        </p:spPr>
        <p:txBody>
          <a:bodyPr>
            <a:spAutoFit/>
          </a:bodyPr>
          <a:p>
            <a:r>
              <a:rPr lang="zh-CN" altLang="en-US" dirty="0">
                <a:solidFill>
                  <a:schemeClr val="hlink"/>
                </a:solidFill>
                <a:latin typeface="楷体" panose="02010609060101010101" pitchFamily="49" charset="-122"/>
                <a:ea typeface="楷体" panose="02010609060101010101" pitchFamily="49" charset="-122"/>
              </a:rPr>
              <a:t>*</a:t>
            </a:r>
            <a:r>
              <a:rPr lang="zh-CN" altLang="zh-CN" dirty="0">
                <a:latin typeface="楷体" panose="02010609060101010101" pitchFamily="49" charset="-122"/>
                <a:ea typeface="楷体" panose="02010609060101010101" pitchFamily="49" charset="-122"/>
              </a:rPr>
              <a:t>没有异常数据,不</a:t>
            </a:r>
            <a:r>
              <a:rPr lang="zh-CN" altLang="en-US" dirty="0">
                <a:latin typeface="楷体" panose="02010609060101010101" pitchFamily="49" charset="-122"/>
                <a:ea typeface="楷体" panose="02010609060101010101" pitchFamily="49" charset="-122"/>
              </a:rPr>
              <a:t>需</a:t>
            </a:r>
            <a:r>
              <a:rPr lang="zh-CN" altLang="zh-CN" dirty="0">
                <a:latin typeface="楷体" panose="02010609060101010101" pitchFamily="49" charset="-122"/>
                <a:ea typeface="楷体" panose="02010609060101010101" pitchFamily="49" charset="-122"/>
              </a:rPr>
              <a:t>剔除</a:t>
            </a:r>
            <a:r>
              <a:rPr lang="zh-CN" altLang="en-US" dirty="0">
                <a:latin typeface="楷体" panose="02010609060101010101" pitchFamily="49" charset="-122"/>
                <a:ea typeface="楷体" panose="02010609060101010101" pitchFamily="49" charset="-122"/>
              </a:rPr>
              <a:t>.</a:t>
            </a:r>
            <a:endParaRPr lang="zh-CN" altLang="zh-CN" dirty="0">
              <a:latin typeface="楷体" panose="02010609060101010101" pitchFamily="49" charset="-122"/>
              <a:ea typeface="楷体" panose="02010609060101010101" pitchFamily="49" charset="-122"/>
            </a:endParaRPr>
          </a:p>
        </p:txBody>
      </p:sp>
      <p:sp>
        <p:nvSpPr>
          <p:cNvPr id="294923" name="矩形 294922"/>
          <p:cNvSpPr/>
          <p:nvPr/>
        </p:nvSpPr>
        <p:spPr>
          <a:xfrm>
            <a:off x="611188" y="3932238"/>
            <a:ext cx="8353425" cy="792162"/>
          </a:xfrm>
          <a:prstGeom prst="rect">
            <a:avLst/>
          </a:prstGeom>
          <a:noFill/>
          <a:ln w="38100" cap="flat" cmpd="sng">
            <a:solidFill>
              <a:schemeClr val="hlink"/>
            </a:solidFill>
            <a:prstDash val="solid"/>
            <a:miter/>
            <a:headEnd type="none" w="med" len="med"/>
            <a:tailEnd type="none" w="med" len="med"/>
          </a:ln>
        </p:spPr>
        <p:txBody>
          <a:bodyPr/>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49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49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49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49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49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919" grpId="0" animBg="1"/>
      <p:bldP spid="29492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84324" name="对象 105478"/>
          <p:cNvGraphicFramePr/>
          <p:nvPr/>
        </p:nvGraphicFramePr>
        <p:xfrm>
          <a:off x="1476375" y="1052513"/>
          <a:ext cx="4964113" cy="1152525"/>
        </p:xfrm>
        <a:graphic>
          <a:graphicData uri="http://schemas.openxmlformats.org/presentationml/2006/ole">
            <mc:AlternateContent xmlns:mc="http://schemas.openxmlformats.org/markup-compatibility/2006">
              <mc:Choice xmlns:v="urn:schemas-microsoft-com:vml" Requires="v">
                <p:oleObj spid="_x0000_s3167" name="" r:id="rId1" imgW="2082800" imgH="419100" progId="Equation.DSMT4">
                  <p:embed/>
                </p:oleObj>
              </mc:Choice>
              <mc:Fallback>
                <p:oleObj name="" r:id="rId1" imgW="2082800" imgH="419100" progId="Equation.DSMT4">
                  <p:embed/>
                  <p:pic>
                    <p:nvPicPr>
                      <p:cNvPr id="0" name="图片 3166"/>
                      <p:cNvPicPr/>
                      <p:nvPr/>
                    </p:nvPicPr>
                    <p:blipFill>
                      <a:blip r:embed="rId2"/>
                      <a:stretch>
                        <a:fillRect/>
                      </a:stretch>
                    </p:blipFill>
                    <p:spPr>
                      <a:xfrm>
                        <a:off x="1476375" y="1052513"/>
                        <a:ext cx="4964113" cy="1152525"/>
                      </a:xfrm>
                      <a:prstGeom prst="rect">
                        <a:avLst/>
                      </a:prstGeom>
                      <a:noFill/>
                      <a:ln w="38100">
                        <a:noFill/>
                        <a:miter/>
                      </a:ln>
                    </p:spPr>
                  </p:pic>
                </p:oleObj>
              </mc:Fallback>
            </mc:AlternateContent>
          </a:graphicData>
        </a:graphic>
      </p:graphicFrame>
      <p:graphicFrame>
        <p:nvGraphicFramePr>
          <p:cNvPr id="184325" name="对象 105479"/>
          <p:cNvGraphicFramePr/>
          <p:nvPr/>
        </p:nvGraphicFramePr>
        <p:xfrm>
          <a:off x="1547813" y="2276475"/>
          <a:ext cx="3462337" cy="647700"/>
        </p:xfrm>
        <a:graphic>
          <a:graphicData uri="http://schemas.openxmlformats.org/presentationml/2006/ole">
            <mc:AlternateContent xmlns:mc="http://schemas.openxmlformats.org/markup-compatibility/2006">
              <mc:Choice xmlns:v="urn:schemas-microsoft-com:vml" Requires="v">
                <p:oleObj spid="_x0000_s3165" name="" r:id="rId3" imgW="1307465" imgH="241300" progId="Equation.DSMT4">
                  <p:embed/>
                </p:oleObj>
              </mc:Choice>
              <mc:Fallback>
                <p:oleObj name="" r:id="rId3" imgW="1307465" imgH="241300" progId="Equation.DSMT4">
                  <p:embed/>
                  <p:pic>
                    <p:nvPicPr>
                      <p:cNvPr id="0" name="图片 3164"/>
                      <p:cNvPicPr/>
                      <p:nvPr/>
                    </p:nvPicPr>
                    <p:blipFill>
                      <a:blip r:embed="rId4"/>
                      <a:stretch>
                        <a:fillRect/>
                      </a:stretch>
                    </p:blipFill>
                    <p:spPr>
                      <a:xfrm>
                        <a:off x="1547813" y="2276475"/>
                        <a:ext cx="3462337" cy="647700"/>
                      </a:xfrm>
                      <a:prstGeom prst="rect">
                        <a:avLst/>
                      </a:prstGeom>
                      <a:noFill/>
                      <a:ln w="38100">
                        <a:noFill/>
                        <a:miter/>
                      </a:ln>
                    </p:spPr>
                  </p:pic>
                </p:oleObj>
              </mc:Fallback>
            </mc:AlternateContent>
          </a:graphicData>
        </a:graphic>
      </p:graphicFrame>
      <p:graphicFrame>
        <p:nvGraphicFramePr>
          <p:cNvPr id="184326" name="对象 105480"/>
          <p:cNvGraphicFramePr/>
          <p:nvPr/>
        </p:nvGraphicFramePr>
        <p:xfrm>
          <a:off x="1619250" y="3140075"/>
          <a:ext cx="4179888" cy="865188"/>
        </p:xfrm>
        <a:graphic>
          <a:graphicData uri="http://schemas.openxmlformats.org/presentationml/2006/ole">
            <mc:AlternateContent xmlns:mc="http://schemas.openxmlformats.org/markup-compatibility/2006">
              <mc:Choice xmlns:v="urn:schemas-microsoft-com:vml" Requires="v">
                <p:oleObj spid="_x0000_s3163" name="" r:id="rId5" imgW="1675765" imgH="292100" progId="Equation.DSMT4">
                  <p:embed/>
                </p:oleObj>
              </mc:Choice>
              <mc:Fallback>
                <p:oleObj name="" r:id="rId5" imgW="1675765" imgH="292100" progId="Equation.DSMT4">
                  <p:embed/>
                  <p:pic>
                    <p:nvPicPr>
                      <p:cNvPr id="0" name="图片 3162"/>
                      <p:cNvPicPr/>
                      <p:nvPr/>
                    </p:nvPicPr>
                    <p:blipFill>
                      <a:blip r:embed="rId6"/>
                      <a:stretch>
                        <a:fillRect/>
                      </a:stretch>
                    </p:blipFill>
                    <p:spPr>
                      <a:xfrm>
                        <a:off x="1619250" y="3140075"/>
                        <a:ext cx="4179888" cy="865188"/>
                      </a:xfrm>
                      <a:prstGeom prst="rect">
                        <a:avLst/>
                      </a:prstGeom>
                      <a:noFill/>
                      <a:ln w="38100">
                        <a:noFill/>
                        <a:miter/>
                      </a:ln>
                    </p:spPr>
                  </p:pic>
                </p:oleObj>
              </mc:Fallback>
            </mc:AlternateContent>
          </a:graphicData>
        </a:graphic>
      </p:graphicFrame>
      <p:graphicFrame>
        <p:nvGraphicFramePr>
          <p:cNvPr id="184327" name="对象 105481"/>
          <p:cNvGraphicFramePr/>
          <p:nvPr/>
        </p:nvGraphicFramePr>
        <p:xfrm>
          <a:off x="1692275" y="3933825"/>
          <a:ext cx="4176713" cy="1223963"/>
        </p:xfrm>
        <a:graphic>
          <a:graphicData uri="http://schemas.openxmlformats.org/presentationml/2006/ole">
            <mc:AlternateContent xmlns:mc="http://schemas.openxmlformats.org/markup-compatibility/2006">
              <mc:Choice xmlns:v="urn:schemas-microsoft-com:vml" Requires="v">
                <p:oleObj spid="_x0000_s3166" name="" r:id="rId7" imgW="1357630" imgH="405765" progId="Equation.DSMT4">
                  <p:embed/>
                </p:oleObj>
              </mc:Choice>
              <mc:Fallback>
                <p:oleObj name="" r:id="rId7" imgW="1357630" imgH="405765" progId="Equation.DSMT4">
                  <p:embed/>
                  <p:pic>
                    <p:nvPicPr>
                      <p:cNvPr id="0" name="图片 3165"/>
                      <p:cNvPicPr/>
                      <p:nvPr/>
                    </p:nvPicPr>
                    <p:blipFill>
                      <a:blip r:embed="rId8"/>
                      <a:stretch>
                        <a:fillRect/>
                      </a:stretch>
                    </p:blipFill>
                    <p:spPr>
                      <a:xfrm>
                        <a:off x="1692275" y="3933825"/>
                        <a:ext cx="4176713" cy="1223963"/>
                      </a:xfrm>
                      <a:prstGeom prst="rect">
                        <a:avLst/>
                      </a:prstGeom>
                      <a:noFill/>
                      <a:ln w="38100">
                        <a:noFill/>
                        <a:miter/>
                      </a:ln>
                    </p:spPr>
                  </p:pic>
                </p:oleObj>
              </mc:Fallback>
            </mc:AlternateContent>
          </a:graphicData>
        </a:graphic>
      </p:graphicFrame>
      <p:grpSp>
        <p:nvGrpSpPr>
          <p:cNvPr id="184333" name="组合 184332"/>
          <p:cNvGrpSpPr/>
          <p:nvPr/>
        </p:nvGrpSpPr>
        <p:grpSpPr>
          <a:xfrm>
            <a:off x="684213" y="5251450"/>
            <a:ext cx="8281987" cy="1606550"/>
            <a:chOff x="431" y="3067"/>
            <a:chExt cx="5217" cy="1012"/>
          </a:xfrm>
        </p:grpSpPr>
        <p:sp>
          <p:nvSpPr>
            <p:cNvPr id="184330" name="矩形 184329"/>
            <p:cNvSpPr/>
            <p:nvPr/>
          </p:nvSpPr>
          <p:spPr>
            <a:xfrm>
              <a:off x="431" y="3385"/>
              <a:ext cx="5217" cy="365"/>
            </a:xfrm>
            <a:prstGeom prst="rect">
              <a:avLst/>
            </a:prstGeom>
            <a:noFill/>
            <a:ln w="9525">
              <a:noFill/>
            </a:ln>
          </p:spPr>
          <p:txBody>
            <a:bodyPr>
              <a:spAutoFit/>
            </a:bodyPr>
            <a:p>
              <a:r>
                <a:rPr lang="zh-CN" altLang="zh-CN" dirty="0">
                  <a:latin typeface="楷体" panose="02010609060101010101" pitchFamily="49" charset="-122"/>
                  <a:ea typeface="楷体" panose="02010609060101010101" pitchFamily="49" charset="-122"/>
                </a:rPr>
                <a:t>结果</a:t>
              </a:r>
              <a:r>
                <a:rPr lang="zh-CN" altLang="en-US" dirty="0">
                  <a:latin typeface="楷体" panose="02010609060101010101" pitchFamily="49" charset="-122"/>
                  <a:ea typeface="楷体" panose="02010609060101010101" pitchFamily="49" charset="-122"/>
                </a:rPr>
                <a:t>表示为</a:t>
              </a:r>
              <a:endParaRPr lang="zh-CN" altLang="en-US" dirty="0">
                <a:latin typeface="楷体" panose="02010609060101010101" pitchFamily="49" charset="-122"/>
                <a:ea typeface="楷体" panose="02010609060101010101" pitchFamily="49" charset="-122"/>
              </a:endParaRPr>
            </a:p>
          </p:txBody>
        </p:sp>
        <p:graphicFrame>
          <p:nvGraphicFramePr>
            <p:cNvPr id="184332" name="对象 184331"/>
            <p:cNvGraphicFramePr/>
            <p:nvPr/>
          </p:nvGraphicFramePr>
          <p:xfrm>
            <a:off x="1837" y="3067"/>
            <a:ext cx="3220" cy="1012"/>
          </p:xfrm>
          <a:graphic>
            <a:graphicData uri="http://schemas.openxmlformats.org/presentationml/2006/ole">
              <mc:AlternateContent xmlns:mc="http://schemas.openxmlformats.org/markup-compatibility/2006">
                <mc:Choice xmlns:v="urn:schemas-microsoft-com:vml" Requires="v">
                  <p:oleObj spid="_x0000_s3164" name="" r:id="rId9" imgW="1536065" imgH="482600" progId="Equation.DSMT4">
                    <p:embed/>
                  </p:oleObj>
                </mc:Choice>
                <mc:Fallback>
                  <p:oleObj name="" r:id="rId9" imgW="1536065" imgH="482600" progId="Equation.DSMT4">
                    <p:embed/>
                    <p:pic>
                      <p:nvPicPr>
                        <p:cNvPr id="0" name="图片 3163"/>
                        <p:cNvPicPr/>
                        <p:nvPr/>
                      </p:nvPicPr>
                      <p:blipFill>
                        <a:blip r:embed="rId10"/>
                        <a:stretch>
                          <a:fillRect/>
                        </a:stretch>
                      </p:blipFill>
                      <p:spPr>
                        <a:xfrm>
                          <a:off x="1837" y="3067"/>
                          <a:ext cx="3220" cy="1012"/>
                        </a:xfrm>
                        <a:prstGeom prst="rect">
                          <a:avLst/>
                        </a:prstGeom>
                        <a:noFill/>
                        <a:ln w="38100">
                          <a:noFill/>
                          <a:miter/>
                        </a:ln>
                      </p:spPr>
                    </p:pic>
                  </p:oleObj>
                </mc:Fallback>
              </mc:AlternateContent>
            </a:graphicData>
          </a:graphic>
        </p:graphicFrame>
      </p:grpSp>
      <p:graphicFrame>
        <p:nvGraphicFramePr>
          <p:cNvPr id="184334" name="对象 105477"/>
          <p:cNvGraphicFramePr/>
          <p:nvPr/>
        </p:nvGraphicFramePr>
        <p:xfrm>
          <a:off x="1403350" y="0"/>
          <a:ext cx="5905500" cy="1052513"/>
        </p:xfrm>
        <a:graphic>
          <a:graphicData uri="http://schemas.openxmlformats.org/presentationml/2006/ole">
            <mc:AlternateContent xmlns:mc="http://schemas.openxmlformats.org/markup-compatibility/2006">
              <mc:Choice xmlns:v="urn:schemas-microsoft-com:vml" Requires="v">
                <p:oleObj spid="_x0000_s3162" name="" r:id="rId11" imgW="2513330" imgH="381000" progId="Equation.DSMT4">
                  <p:embed/>
                </p:oleObj>
              </mc:Choice>
              <mc:Fallback>
                <p:oleObj name="" r:id="rId11" imgW="2513330" imgH="381000" progId="Equation.DSMT4">
                  <p:embed/>
                  <p:pic>
                    <p:nvPicPr>
                      <p:cNvPr id="0" name="图片 3161"/>
                      <p:cNvPicPr/>
                      <p:nvPr/>
                    </p:nvPicPr>
                    <p:blipFill>
                      <a:blip r:embed="rId12"/>
                      <a:stretch>
                        <a:fillRect/>
                      </a:stretch>
                    </p:blipFill>
                    <p:spPr>
                      <a:xfrm>
                        <a:off x="1403350" y="0"/>
                        <a:ext cx="5905500" cy="1052513"/>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43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43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43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43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43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98006" name="组合 298005"/>
          <p:cNvGrpSpPr/>
          <p:nvPr/>
        </p:nvGrpSpPr>
        <p:grpSpPr>
          <a:xfrm>
            <a:off x="539750" y="260350"/>
            <a:ext cx="8604250" cy="6000750"/>
            <a:chOff x="340" y="149"/>
            <a:chExt cx="5420" cy="3780"/>
          </a:xfrm>
        </p:grpSpPr>
        <p:sp>
          <p:nvSpPr>
            <p:cNvPr id="297986" name="矩形 297985"/>
            <p:cNvSpPr/>
            <p:nvPr/>
          </p:nvSpPr>
          <p:spPr>
            <a:xfrm>
              <a:off x="340" y="149"/>
              <a:ext cx="5307" cy="365"/>
            </a:xfrm>
            <a:prstGeom prst="rect">
              <a:avLst/>
            </a:prstGeom>
            <a:noFill/>
            <a:ln w="9525">
              <a:noFill/>
            </a:ln>
          </p:spPr>
          <p:txBody>
            <a:bodyPr>
              <a:spAutoFit/>
            </a:bodyPr>
            <a:p>
              <a:r>
                <a:rPr lang="zh-CN" altLang="en-US" dirty="0">
                  <a:latin typeface="黑体" panose="02010609060101010101" pitchFamily="49" charset="-122"/>
                  <a:ea typeface="黑体" panose="02010609060101010101" pitchFamily="49" charset="-122"/>
                </a:rPr>
                <a:t>四、间接测量不确定度估算过程应用举例</a:t>
              </a:r>
              <a:endParaRPr lang="zh-CN" altLang="en-US" dirty="0">
                <a:latin typeface="黑体" panose="02010609060101010101" pitchFamily="49" charset="-122"/>
                <a:ea typeface="黑体" panose="02010609060101010101" pitchFamily="49" charset="-122"/>
              </a:endParaRPr>
            </a:p>
          </p:txBody>
        </p:sp>
        <p:sp>
          <p:nvSpPr>
            <p:cNvPr id="297987" name="矩形 297986"/>
            <p:cNvSpPr/>
            <p:nvPr/>
          </p:nvSpPr>
          <p:spPr>
            <a:xfrm>
              <a:off x="385" y="1024"/>
              <a:ext cx="5375" cy="365"/>
            </a:xfrm>
            <a:prstGeom prst="rect">
              <a:avLst/>
            </a:prstGeom>
            <a:noFill/>
            <a:ln w="9525">
              <a:noFill/>
            </a:ln>
          </p:spPr>
          <p:txBody>
            <a:bodyPr>
              <a:spAutoFit/>
            </a:bodyPr>
            <a:p>
              <a:r>
                <a:rPr lang="zh-CN" altLang="en-US" dirty="0">
                  <a:latin typeface="楷体" panose="02010609060101010101" pitchFamily="49" charset="-122"/>
                  <a:ea typeface="楷体" panose="02010609060101010101" pitchFamily="49" charset="-122"/>
                </a:rPr>
                <a:t>设待测量与各直接测量之间有函数关系：</a:t>
              </a:r>
              <a:endParaRPr lang="zh-CN" altLang="en-US" dirty="0">
                <a:latin typeface="楷体" panose="02010609060101010101" pitchFamily="49" charset="-122"/>
                <a:ea typeface="楷体" panose="02010609060101010101" pitchFamily="49" charset="-122"/>
              </a:endParaRPr>
            </a:p>
          </p:txBody>
        </p:sp>
        <p:sp>
          <p:nvSpPr>
            <p:cNvPr id="297994" name="矩形 297993"/>
            <p:cNvSpPr/>
            <p:nvPr/>
          </p:nvSpPr>
          <p:spPr>
            <a:xfrm>
              <a:off x="385" y="2950"/>
              <a:ext cx="5375" cy="979"/>
            </a:xfrm>
            <a:prstGeom prst="rect">
              <a:avLst/>
            </a:prstGeom>
            <a:noFill/>
            <a:ln w="9525">
              <a:noFill/>
            </a:ln>
          </p:spPr>
          <p:txBody>
            <a:bodyPr>
              <a:spAutoFit/>
            </a:bodyPr>
            <a:p>
              <a:r>
                <a:rPr lang="zh-CN" altLang="en-US" dirty="0">
                  <a:latin typeface="楷体" panose="02010609060101010101" pitchFamily="49" charset="-122"/>
                  <a:ea typeface="楷体" panose="02010609060101010101" pitchFamily="49" charset="-122"/>
                </a:rPr>
                <a:t>  则：待测量的平均值可直接用各量平均值计算；待测量的不确定度与各直接测量量的不确定度的关系为：</a:t>
              </a:r>
              <a:endParaRPr lang="zh-CN" altLang="en-US" dirty="0">
                <a:latin typeface="楷体" panose="02010609060101010101" pitchFamily="49" charset="-122"/>
                <a:ea typeface="楷体" panose="02010609060101010101" pitchFamily="49" charset="-122"/>
              </a:endParaRPr>
            </a:p>
          </p:txBody>
        </p:sp>
        <p:graphicFrame>
          <p:nvGraphicFramePr>
            <p:cNvPr id="297996" name="对象 104452"/>
            <p:cNvGraphicFramePr/>
            <p:nvPr/>
          </p:nvGraphicFramePr>
          <p:xfrm>
            <a:off x="1338" y="1519"/>
            <a:ext cx="2313" cy="454"/>
          </p:xfrm>
          <a:graphic>
            <a:graphicData uri="http://schemas.openxmlformats.org/presentationml/2006/ole">
              <mc:AlternateContent xmlns:mc="http://schemas.openxmlformats.org/markup-compatibility/2006">
                <mc:Choice xmlns:v="urn:schemas-microsoft-com:vml" Requires="v">
                  <p:oleObj spid="_x0000_s3160" name="" r:id="rId1" imgW="1371600" imgH="228600" progId="Equation.3">
                    <p:embed/>
                  </p:oleObj>
                </mc:Choice>
                <mc:Fallback>
                  <p:oleObj name="" r:id="rId1" imgW="1371600" imgH="228600" progId="Equation.3">
                    <p:embed/>
                    <p:pic>
                      <p:nvPicPr>
                        <p:cNvPr id="0" name="图片 3159"/>
                        <p:cNvPicPr/>
                        <p:nvPr/>
                      </p:nvPicPr>
                      <p:blipFill>
                        <a:blip r:embed="rId2"/>
                        <a:stretch>
                          <a:fillRect/>
                        </a:stretch>
                      </p:blipFill>
                      <p:spPr>
                        <a:xfrm>
                          <a:off x="1338" y="1519"/>
                          <a:ext cx="2313" cy="454"/>
                        </a:xfrm>
                        <a:prstGeom prst="rect">
                          <a:avLst/>
                        </a:prstGeom>
                        <a:noFill/>
                        <a:ln w="38100">
                          <a:noFill/>
                          <a:miter/>
                        </a:ln>
                      </p:spPr>
                    </p:pic>
                  </p:oleObj>
                </mc:Fallback>
              </mc:AlternateContent>
            </a:graphicData>
          </a:graphic>
        </p:graphicFrame>
        <p:grpSp>
          <p:nvGrpSpPr>
            <p:cNvPr id="298004" name="组合 298003"/>
            <p:cNvGrpSpPr/>
            <p:nvPr/>
          </p:nvGrpSpPr>
          <p:grpSpPr>
            <a:xfrm>
              <a:off x="385" y="2064"/>
              <a:ext cx="4491" cy="958"/>
              <a:chOff x="385" y="1429"/>
              <a:chExt cx="4491" cy="958"/>
            </a:xfrm>
          </p:grpSpPr>
          <p:graphicFrame>
            <p:nvGraphicFramePr>
              <p:cNvPr id="298002" name="对象 104452"/>
              <p:cNvGraphicFramePr/>
              <p:nvPr/>
            </p:nvGraphicFramePr>
            <p:xfrm>
              <a:off x="2612" y="1429"/>
              <a:ext cx="1821" cy="958"/>
            </p:xfrm>
            <a:graphic>
              <a:graphicData uri="http://schemas.openxmlformats.org/presentationml/2006/ole">
                <mc:AlternateContent xmlns:mc="http://schemas.openxmlformats.org/markup-compatibility/2006">
                  <mc:Choice xmlns:v="urn:schemas-microsoft-com:vml" Requires="v">
                    <p:oleObj spid="_x0000_s3161" name="" r:id="rId3" imgW="1078865" imgH="482600" progId="Equation.DSMT4">
                      <p:embed/>
                    </p:oleObj>
                  </mc:Choice>
                  <mc:Fallback>
                    <p:oleObj name="" r:id="rId3" imgW="1078865" imgH="482600" progId="Equation.DSMT4">
                      <p:embed/>
                      <p:pic>
                        <p:nvPicPr>
                          <p:cNvPr id="0" name="图片 3160"/>
                          <p:cNvPicPr/>
                          <p:nvPr/>
                        </p:nvPicPr>
                        <p:blipFill>
                          <a:blip r:embed="rId4"/>
                          <a:stretch>
                            <a:fillRect/>
                          </a:stretch>
                        </p:blipFill>
                        <p:spPr>
                          <a:xfrm>
                            <a:off x="2612" y="1429"/>
                            <a:ext cx="1821" cy="958"/>
                          </a:xfrm>
                          <a:prstGeom prst="rect">
                            <a:avLst/>
                          </a:prstGeom>
                          <a:noFill/>
                          <a:ln w="38100">
                            <a:noFill/>
                            <a:miter/>
                          </a:ln>
                        </p:spPr>
                      </p:pic>
                    </p:oleObj>
                  </mc:Fallback>
                </mc:AlternateContent>
              </a:graphicData>
            </a:graphic>
          </p:graphicFrame>
          <p:sp>
            <p:nvSpPr>
              <p:cNvPr id="298003" name="矩形 298002"/>
              <p:cNvSpPr/>
              <p:nvPr/>
            </p:nvSpPr>
            <p:spPr>
              <a:xfrm>
                <a:off x="385" y="1706"/>
                <a:ext cx="4491" cy="365"/>
              </a:xfrm>
              <a:prstGeom prst="rect">
                <a:avLst/>
              </a:prstGeom>
              <a:noFill/>
              <a:ln w="9525">
                <a:noFill/>
              </a:ln>
            </p:spPr>
            <p:txBody>
              <a:bodyPr>
                <a:spAutoFit/>
              </a:bodyPr>
              <a:p>
                <a:r>
                  <a:rPr lang="zh-CN" altLang="en-US" dirty="0">
                    <a:latin typeface="楷体" panose="02010609060101010101" pitchFamily="49" charset="-122"/>
                    <a:ea typeface="楷体" panose="02010609060101010101" pitchFamily="49" charset="-122"/>
                  </a:rPr>
                  <a:t>其全微分表达式为：</a:t>
                </a:r>
                <a:endParaRPr lang="zh-CN" altLang="en-US" dirty="0">
                  <a:latin typeface="楷体" panose="02010609060101010101" pitchFamily="49" charset="-122"/>
                  <a:ea typeface="楷体" panose="02010609060101010101" pitchFamily="49" charset="-122"/>
                </a:endParaRPr>
              </a:p>
            </p:txBody>
          </p:sp>
        </p:grpSp>
        <p:sp>
          <p:nvSpPr>
            <p:cNvPr id="298005" name="矩形 298004"/>
            <p:cNvSpPr/>
            <p:nvPr/>
          </p:nvSpPr>
          <p:spPr>
            <a:xfrm>
              <a:off x="385" y="572"/>
              <a:ext cx="4173" cy="365"/>
            </a:xfrm>
            <a:prstGeom prst="rect">
              <a:avLst/>
            </a:prstGeom>
            <a:noFill/>
            <a:ln w="9525">
              <a:noFill/>
            </a:ln>
          </p:spPr>
          <p:txBody>
            <a:bodyPr>
              <a:spAutoFit/>
            </a:bodyPr>
            <a:p>
              <a:r>
                <a:rPr lang="en-US" altLang="zh-CN">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间接误差理论：</a:t>
              </a:r>
              <a:endParaRPr lang="zh-CN" altLang="en-US" dirty="0">
                <a:latin typeface="楷体" panose="02010609060101010101" pitchFamily="49" charset="-122"/>
                <a:ea typeface="楷体" panose="02010609060101010101" pitchFamily="49" charset="-122"/>
              </a:endParaRPr>
            </a:p>
          </p:txBody>
        </p:sp>
      </p:gr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0036" name="矩形 300035"/>
          <p:cNvSpPr/>
          <p:nvPr/>
        </p:nvSpPr>
        <p:spPr>
          <a:xfrm>
            <a:off x="503238" y="981075"/>
            <a:ext cx="8532812" cy="1554163"/>
          </a:xfrm>
          <a:prstGeom prst="rect">
            <a:avLst/>
          </a:prstGeom>
          <a:noFill/>
          <a:ln w="9525">
            <a:noFill/>
          </a:ln>
        </p:spPr>
        <p:txBody>
          <a:bodyPr>
            <a:spAutoFit/>
          </a:bodyPr>
          <a:p>
            <a:r>
              <a:rPr lang="zh-CN" altLang="en-US" dirty="0">
                <a:latin typeface="楷体" panose="02010609060101010101" pitchFamily="49" charset="-122"/>
                <a:ea typeface="楷体" panose="02010609060101010101" pitchFamily="49" charset="-122"/>
              </a:rPr>
              <a:t>   则：待测量的平均值可直接用各量平均值计算；待测量的不确定度与各直接测量量的不确定度的关系为：</a:t>
            </a:r>
            <a:endParaRPr lang="zh-CN" altLang="en-US" dirty="0">
              <a:latin typeface="楷体" panose="02010609060101010101" pitchFamily="49" charset="-122"/>
              <a:ea typeface="楷体" panose="02010609060101010101" pitchFamily="49" charset="-122"/>
            </a:endParaRPr>
          </a:p>
        </p:txBody>
      </p:sp>
      <p:graphicFrame>
        <p:nvGraphicFramePr>
          <p:cNvPr id="300038" name="对象 104452"/>
          <p:cNvGraphicFramePr/>
          <p:nvPr/>
        </p:nvGraphicFramePr>
        <p:xfrm>
          <a:off x="1908175" y="260350"/>
          <a:ext cx="3671888" cy="720725"/>
        </p:xfrm>
        <a:graphic>
          <a:graphicData uri="http://schemas.openxmlformats.org/presentationml/2006/ole">
            <mc:AlternateContent xmlns:mc="http://schemas.openxmlformats.org/markup-compatibility/2006">
              <mc:Choice xmlns:v="urn:schemas-microsoft-com:vml" Requires="v">
                <p:oleObj spid="_x0000_s3168" name="" r:id="rId1" imgW="1371600" imgH="228600" progId="Equation.3">
                  <p:embed/>
                </p:oleObj>
              </mc:Choice>
              <mc:Fallback>
                <p:oleObj name="" r:id="rId1" imgW="1371600" imgH="228600" progId="Equation.3">
                  <p:embed/>
                  <p:pic>
                    <p:nvPicPr>
                      <p:cNvPr id="0" name="图片 3167"/>
                      <p:cNvPicPr/>
                      <p:nvPr/>
                    </p:nvPicPr>
                    <p:blipFill>
                      <a:blip r:embed="rId2"/>
                      <a:stretch>
                        <a:fillRect/>
                      </a:stretch>
                    </p:blipFill>
                    <p:spPr>
                      <a:xfrm>
                        <a:off x="1908175" y="260350"/>
                        <a:ext cx="3671888" cy="720725"/>
                      </a:xfrm>
                      <a:prstGeom prst="rect">
                        <a:avLst/>
                      </a:prstGeom>
                      <a:noFill/>
                      <a:ln w="38100">
                        <a:noFill/>
                        <a:miter/>
                      </a:ln>
                    </p:spPr>
                  </p:pic>
                </p:oleObj>
              </mc:Fallback>
            </mc:AlternateContent>
          </a:graphicData>
        </a:graphic>
      </p:graphicFrame>
      <p:grpSp>
        <p:nvGrpSpPr>
          <p:cNvPr id="300039" name="组合 300038"/>
          <p:cNvGrpSpPr/>
          <p:nvPr/>
        </p:nvGrpSpPr>
        <p:grpSpPr>
          <a:xfrm>
            <a:off x="611188" y="2565400"/>
            <a:ext cx="7812087" cy="1657350"/>
            <a:chOff x="499" y="2160"/>
            <a:chExt cx="4921" cy="1044"/>
          </a:xfrm>
        </p:grpSpPr>
        <p:graphicFrame>
          <p:nvGraphicFramePr>
            <p:cNvPr id="300040" name="对象 104453"/>
            <p:cNvGraphicFramePr/>
            <p:nvPr/>
          </p:nvGraphicFramePr>
          <p:xfrm>
            <a:off x="884" y="2160"/>
            <a:ext cx="2222" cy="1044"/>
          </p:xfrm>
          <a:graphic>
            <a:graphicData uri="http://schemas.openxmlformats.org/presentationml/2006/ole">
              <mc:AlternateContent xmlns:mc="http://schemas.openxmlformats.org/markup-compatibility/2006">
                <mc:Choice xmlns:v="urn:schemas-microsoft-com:vml" Requires="v">
                  <p:oleObj spid="_x0000_s3170" name="" r:id="rId3" imgW="1244600" imgH="558800" progId="Equation.3">
                    <p:embed/>
                  </p:oleObj>
                </mc:Choice>
                <mc:Fallback>
                  <p:oleObj name="" r:id="rId3" imgW="1244600" imgH="558800" progId="Equation.3">
                    <p:embed/>
                    <p:pic>
                      <p:nvPicPr>
                        <p:cNvPr id="0" name="图片 3169"/>
                        <p:cNvPicPr/>
                        <p:nvPr/>
                      </p:nvPicPr>
                      <p:blipFill>
                        <a:blip r:embed="rId4"/>
                        <a:stretch>
                          <a:fillRect/>
                        </a:stretch>
                      </p:blipFill>
                      <p:spPr>
                        <a:xfrm>
                          <a:off x="884" y="2160"/>
                          <a:ext cx="2222" cy="1044"/>
                        </a:xfrm>
                        <a:prstGeom prst="rect">
                          <a:avLst/>
                        </a:prstGeom>
                        <a:noFill/>
                        <a:ln w="38100">
                          <a:noFill/>
                          <a:miter/>
                        </a:ln>
                      </p:spPr>
                    </p:pic>
                  </p:oleObj>
                </mc:Fallback>
              </mc:AlternateContent>
            </a:graphicData>
          </a:graphic>
        </p:graphicFrame>
        <p:sp>
          <p:nvSpPr>
            <p:cNvPr id="300041" name="矩形 300040"/>
            <p:cNvSpPr/>
            <p:nvPr/>
          </p:nvSpPr>
          <p:spPr>
            <a:xfrm>
              <a:off x="499" y="2566"/>
              <a:ext cx="4921" cy="365"/>
            </a:xfrm>
            <a:prstGeom prst="rect">
              <a:avLst/>
            </a:prstGeom>
            <a:noFill/>
            <a:ln w="9525">
              <a:noFill/>
            </a:ln>
          </p:spPr>
          <p:txBody>
            <a:bodyPr>
              <a:spAutoFit/>
            </a:bodyPr>
            <a:p>
              <a:r>
                <a:rPr lang="zh-CN" altLang="zh-CN" dirty="0">
                  <a:latin typeface="楷体" panose="02010609060101010101" pitchFamily="49" charset="-122"/>
                  <a:ea typeface="楷体" panose="02010609060101010101" pitchFamily="49" charset="-122"/>
                </a:rPr>
                <a:t>①</a:t>
              </a:r>
              <a:r>
                <a:rPr lang="zh-CN" altLang="en-US" dirty="0">
                  <a:latin typeface="楷体" panose="02010609060101010101" pitchFamily="49" charset="-122"/>
                  <a:ea typeface="楷体" panose="02010609060101010101" pitchFamily="49" charset="-122"/>
                </a:rPr>
                <a:t>                  计算和差形式方便</a:t>
              </a:r>
              <a:r>
                <a:rPr lang="en-US" altLang="zh-CN">
                  <a:latin typeface="楷体" panose="02010609060101010101" pitchFamily="49" charset="-122"/>
                  <a:ea typeface="楷体" panose="02010609060101010101" pitchFamily="49" charset="-122"/>
                </a:rPr>
                <a:t>;          </a:t>
              </a:r>
              <a:endParaRPr lang="en-US" altLang="zh-CN">
                <a:latin typeface="楷体" panose="02010609060101010101" pitchFamily="49" charset="-122"/>
                <a:ea typeface="楷体" panose="02010609060101010101" pitchFamily="49" charset="-122"/>
              </a:endParaRPr>
            </a:p>
          </p:txBody>
        </p:sp>
      </p:grpSp>
      <p:grpSp>
        <p:nvGrpSpPr>
          <p:cNvPr id="300044" name="组合 300043"/>
          <p:cNvGrpSpPr/>
          <p:nvPr/>
        </p:nvGrpSpPr>
        <p:grpSpPr>
          <a:xfrm>
            <a:off x="611188" y="4365625"/>
            <a:ext cx="8353425" cy="2286000"/>
            <a:chOff x="385" y="2750"/>
            <a:chExt cx="5262" cy="1440"/>
          </a:xfrm>
        </p:grpSpPr>
        <p:sp>
          <p:nvSpPr>
            <p:cNvPr id="300037" name="矩形 300036"/>
            <p:cNvSpPr/>
            <p:nvPr/>
          </p:nvSpPr>
          <p:spPr>
            <a:xfrm>
              <a:off x="385" y="2904"/>
              <a:ext cx="5262" cy="1286"/>
            </a:xfrm>
            <a:prstGeom prst="rect">
              <a:avLst/>
            </a:prstGeom>
            <a:noFill/>
            <a:ln w="9525">
              <a:noFill/>
            </a:ln>
          </p:spPr>
          <p:txBody>
            <a:bodyPr>
              <a:spAutoFit/>
            </a:bodyPr>
            <a:p>
              <a:pPr>
                <a:lnSpc>
                  <a:spcPct val="200000"/>
                </a:lnSpc>
              </a:pPr>
              <a:r>
                <a:rPr lang="zh-CN" altLang="en-US" dirty="0">
                  <a:latin typeface="楷体" panose="02010609060101010101" pitchFamily="49" charset="-122"/>
                  <a:ea typeface="楷体" panose="02010609060101010101" pitchFamily="49" charset="-122"/>
                </a:rPr>
                <a:t>②                        计算乘除及指数形式更方便</a:t>
              </a:r>
              <a:r>
                <a:rPr lang="en-US" altLang="zh-CN">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p:txBody>
        </p:sp>
        <p:graphicFrame>
          <p:nvGraphicFramePr>
            <p:cNvPr id="300042" name="对象 104454"/>
            <p:cNvGraphicFramePr/>
            <p:nvPr/>
          </p:nvGraphicFramePr>
          <p:xfrm>
            <a:off x="748" y="2750"/>
            <a:ext cx="2994" cy="1043"/>
          </p:xfrm>
          <a:graphic>
            <a:graphicData uri="http://schemas.openxmlformats.org/presentationml/2006/ole">
              <mc:AlternateContent xmlns:mc="http://schemas.openxmlformats.org/markup-compatibility/2006">
                <mc:Choice xmlns:v="urn:schemas-microsoft-com:vml" Requires="v">
                  <p:oleObj spid="_x0000_s3171" name="" r:id="rId5" imgW="1689100" imgH="558800" progId="Equation.DSMT4">
                    <p:embed/>
                  </p:oleObj>
                </mc:Choice>
                <mc:Fallback>
                  <p:oleObj name="" r:id="rId5" imgW="1689100" imgH="558800" progId="Equation.DSMT4">
                    <p:embed/>
                    <p:pic>
                      <p:nvPicPr>
                        <p:cNvPr id="0" name="图片 3170"/>
                        <p:cNvPicPr/>
                        <p:nvPr/>
                      </p:nvPicPr>
                      <p:blipFill>
                        <a:blip r:embed="rId6"/>
                        <a:stretch>
                          <a:fillRect/>
                        </a:stretch>
                      </p:blipFill>
                      <p:spPr>
                        <a:xfrm>
                          <a:off x="748" y="2750"/>
                          <a:ext cx="2994" cy="1043"/>
                        </a:xfrm>
                        <a:prstGeom prst="rect">
                          <a:avLst/>
                        </a:prstGeom>
                        <a:noFill/>
                        <a:ln w="38100">
                          <a:noFill/>
                          <a:miter/>
                        </a:ln>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00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00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87396" name="对象 107523"/>
          <p:cNvGraphicFramePr/>
          <p:nvPr/>
        </p:nvGraphicFramePr>
        <p:xfrm>
          <a:off x="1149350" y="1709738"/>
          <a:ext cx="6989763" cy="3152775"/>
        </p:xfrm>
        <a:graphic>
          <a:graphicData uri="http://schemas.openxmlformats.org/presentationml/2006/ole">
            <mc:AlternateContent xmlns:mc="http://schemas.openxmlformats.org/markup-compatibility/2006">
              <mc:Choice xmlns:v="urn:schemas-microsoft-com:vml" Requires="v">
                <p:oleObj spid="_x0000_s3169" name="" r:id="rId1" imgW="2667000" imgH="1143000" progId="Equation.DSMT4">
                  <p:embed/>
                </p:oleObj>
              </mc:Choice>
              <mc:Fallback>
                <p:oleObj name="" r:id="rId1" imgW="2667000" imgH="1143000" progId="Equation.DSMT4">
                  <p:embed/>
                  <p:pic>
                    <p:nvPicPr>
                      <p:cNvPr id="0" name="图片 3168"/>
                      <p:cNvPicPr/>
                      <p:nvPr/>
                    </p:nvPicPr>
                    <p:blipFill>
                      <a:blip r:embed="rId2"/>
                      <a:stretch>
                        <a:fillRect/>
                      </a:stretch>
                    </p:blipFill>
                    <p:spPr>
                      <a:xfrm>
                        <a:off x="1149350" y="1709738"/>
                        <a:ext cx="6989763" cy="3152775"/>
                      </a:xfrm>
                      <a:prstGeom prst="rect">
                        <a:avLst/>
                      </a:prstGeom>
                      <a:noFill/>
                      <a:ln w="38100">
                        <a:noFill/>
                        <a:miter/>
                      </a:ln>
                    </p:spPr>
                  </p:pic>
                </p:oleObj>
              </mc:Fallback>
            </mc:AlternateContent>
          </a:graphicData>
        </a:graphic>
      </p:graphicFrame>
      <p:sp>
        <p:nvSpPr>
          <p:cNvPr id="187399" name="矩形 187398"/>
          <p:cNvSpPr/>
          <p:nvPr/>
        </p:nvSpPr>
        <p:spPr>
          <a:xfrm>
            <a:off x="395288" y="977900"/>
            <a:ext cx="8604250" cy="579438"/>
          </a:xfrm>
          <a:prstGeom prst="rect">
            <a:avLst/>
          </a:prstGeom>
          <a:noFill/>
          <a:ln w="9525">
            <a:noFill/>
          </a:ln>
        </p:spPr>
        <p:txBody>
          <a:bodyPr>
            <a:spAutoFit/>
          </a:bodyPr>
          <a:p>
            <a:r>
              <a:rPr lang="zh-CN" altLang="en-US" dirty="0">
                <a:latin typeface="楷体" panose="02010609060101010101" pitchFamily="49" charset="-122"/>
                <a:ea typeface="楷体" panose="02010609060101010101" pitchFamily="49" charset="-122"/>
              </a:rPr>
              <a:t>利用偏微分知识可导出不确定度的关系式为</a:t>
            </a:r>
            <a:endParaRPr lang="zh-CN" altLang="en-US" dirty="0">
              <a:latin typeface="楷体" panose="02010609060101010101" pitchFamily="49" charset="-122"/>
              <a:ea typeface="楷体" panose="02010609060101010101" pitchFamily="49"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1059" name="矩形 301058"/>
          <p:cNvSpPr/>
          <p:nvPr/>
        </p:nvSpPr>
        <p:spPr>
          <a:xfrm>
            <a:off x="684213" y="328613"/>
            <a:ext cx="6624637" cy="579437"/>
          </a:xfrm>
          <a:prstGeom prst="rect">
            <a:avLst/>
          </a:prstGeom>
          <a:noFill/>
          <a:ln w="9525">
            <a:noFill/>
          </a:ln>
        </p:spPr>
        <p:txBody>
          <a:bodyPr>
            <a:spAutoFit/>
          </a:bodyPr>
          <a:p>
            <a:r>
              <a:rPr lang="en-US" altLang="zh-CN">
                <a:latin typeface="楷体" panose="02010609060101010101" pitchFamily="49" charset="-122"/>
                <a:ea typeface="楷体" panose="02010609060101010101" pitchFamily="49" charset="-122"/>
              </a:rPr>
              <a:t>2.</a:t>
            </a:r>
            <a:r>
              <a:rPr lang="zh-CN" altLang="en-US" dirty="0">
                <a:latin typeface="楷体" panose="02010609060101010101" pitchFamily="49" charset="-122"/>
                <a:ea typeface="楷体" panose="02010609060101010101" pitchFamily="49" charset="-122"/>
              </a:rPr>
              <a:t>间接误差的计算步骤：</a:t>
            </a:r>
            <a:endParaRPr lang="zh-CN" altLang="en-US" dirty="0">
              <a:latin typeface="楷体" panose="02010609060101010101" pitchFamily="49" charset="-122"/>
              <a:ea typeface="楷体" panose="02010609060101010101" pitchFamily="49" charset="-122"/>
            </a:endParaRPr>
          </a:p>
        </p:txBody>
      </p:sp>
      <p:sp>
        <p:nvSpPr>
          <p:cNvPr id="301060" name="矩形 301059"/>
          <p:cNvSpPr/>
          <p:nvPr/>
        </p:nvSpPr>
        <p:spPr>
          <a:xfrm>
            <a:off x="611188" y="1066800"/>
            <a:ext cx="8353425" cy="1066800"/>
          </a:xfrm>
          <a:prstGeom prst="rect">
            <a:avLst/>
          </a:prstGeom>
          <a:noFill/>
          <a:ln w="9525">
            <a:noFill/>
          </a:ln>
        </p:spPr>
        <p:txBody>
          <a:bodyPr>
            <a:spAutoFit/>
          </a:bodyPr>
          <a:p>
            <a:r>
              <a:rPr lang="zh-CN" altLang="en-US" dirty="0">
                <a:latin typeface="楷体" panose="02010609060101010101" pitchFamily="49" charset="-122"/>
                <a:ea typeface="楷体" panose="02010609060101010101" pitchFamily="49" charset="-122"/>
              </a:rPr>
              <a:t>①求出各直接测量量的平均值和合成不确定度</a:t>
            </a:r>
            <a:r>
              <a:rPr lang="en-US" altLang="zh-CN">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加减时</a:t>
            </a:r>
            <a:r>
              <a:rPr lang="en-US" altLang="zh-CN">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或相对不确定度</a:t>
            </a:r>
            <a:r>
              <a:rPr lang="en-US" altLang="zh-CN">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乘除、指数时</a:t>
            </a:r>
            <a:r>
              <a:rPr lang="en-US" altLang="zh-CN">
                <a:latin typeface="楷体" panose="02010609060101010101" pitchFamily="49" charset="-122"/>
                <a:ea typeface="楷体" panose="02010609060101010101" pitchFamily="49" charset="-122"/>
              </a:rPr>
              <a:t>);</a:t>
            </a:r>
            <a:endParaRPr lang="zh-CN" altLang="en-US" dirty="0">
              <a:latin typeface="楷体" panose="02010609060101010101" pitchFamily="49" charset="-122"/>
              <a:ea typeface="楷体" panose="02010609060101010101" pitchFamily="49" charset="-122"/>
            </a:endParaRPr>
          </a:p>
        </p:txBody>
      </p:sp>
      <p:sp>
        <p:nvSpPr>
          <p:cNvPr id="301063" name="矩形 301062"/>
          <p:cNvSpPr/>
          <p:nvPr/>
        </p:nvSpPr>
        <p:spPr>
          <a:xfrm>
            <a:off x="611188" y="2290763"/>
            <a:ext cx="8532812" cy="1066800"/>
          </a:xfrm>
          <a:prstGeom prst="rect">
            <a:avLst/>
          </a:prstGeom>
          <a:noFill/>
          <a:ln w="9525">
            <a:noFill/>
          </a:ln>
        </p:spPr>
        <p:txBody>
          <a:bodyPr>
            <a:spAutoFit/>
          </a:bodyPr>
          <a:p>
            <a:r>
              <a:rPr lang="zh-CN" altLang="zh-CN" dirty="0">
                <a:latin typeface="楷体" panose="02010609060101010101" pitchFamily="49" charset="-122"/>
                <a:ea typeface="楷体" panose="02010609060101010101" pitchFamily="49" charset="-122"/>
              </a:rPr>
              <a:t>②根据公式求出间接测量量的合成不确定度或相对不确定度;</a:t>
            </a:r>
            <a:endParaRPr lang="en-US" altLang="zh-CN">
              <a:latin typeface="楷体" panose="02010609060101010101" pitchFamily="49" charset="-122"/>
              <a:ea typeface="楷体" panose="02010609060101010101" pitchFamily="49" charset="-122"/>
            </a:endParaRPr>
          </a:p>
        </p:txBody>
      </p:sp>
      <p:sp>
        <p:nvSpPr>
          <p:cNvPr id="301064" name="矩形 301063"/>
          <p:cNvSpPr/>
          <p:nvPr/>
        </p:nvSpPr>
        <p:spPr>
          <a:xfrm>
            <a:off x="684213" y="3586163"/>
            <a:ext cx="8388350" cy="1066800"/>
          </a:xfrm>
          <a:prstGeom prst="rect">
            <a:avLst/>
          </a:prstGeom>
          <a:noFill/>
          <a:ln w="9525">
            <a:noFill/>
          </a:ln>
        </p:spPr>
        <p:txBody>
          <a:bodyPr>
            <a:spAutoFit/>
          </a:bodyPr>
          <a:p>
            <a:r>
              <a:rPr lang="zh-CN" altLang="zh-CN" dirty="0">
                <a:latin typeface="楷体" panose="02010609060101010101" pitchFamily="49" charset="-122"/>
                <a:ea typeface="楷体" panose="02010609060101010101" pitchFamily="49" charset="-122"/>
              </a:rPr>
              <a:t>③用各量的平均值求出间接测量量的平均值</a:t>
            </a:r>
            <a:r>
              <a:rPr lang="zh-CN" altLang="en-US" dirty="0">
                <a:latin typeface="楷体" panose="02010609060101010101" pitchFamily="49" charset="-122"/>
                <a:ea typeface="楷体" panose="02010609060101010101" pitchFamily="49" charset="-122"/>
              </a:rPr>
              <a:t>，</a:t>
            </a:r>
            <a:r>
              <a:rPr lang="zh-CN" altLang="zh-CN" dirty="0">
                <a:latin typeface="楷体" panose="02010609060101010101" pitchFamily="49" charset="-122"/>
                <a:ea typeface="楷体" panose="02010609060101010101" pitchFamily="49" charset="-122"/>
              </a:rPr>
              <a:t>并求出相对不确定度或合成不确定度;</a:t>
            </a:r>
            <a:endParaRPr lang="en-US" altLang="zh-CN">
              <a:latin typeface="楷体" panose="02010609060101010101" pitchFamily="49" charset="-122"/>
              <a:ea typeface="楷体" panose="02010609060101010101" pitchFamily="49" charset="-122"/>
            </a:endParaRPr>
          </a:p>
        </p:txBody>
      </p:sp>
      <p:sp>
        <p:nvSpPr>
          <p:cNvPr id="301067" name="矩形 318540"/>
          <p:cNvSpPr/>
          <p:nvPr/>
        </p:nvSpPr>
        <p:spPr>
          <a:xfrm>
            <a:off x="757238" y="4797425"/>
            <a:ext cx="6551612" cy="584200"/>
          </a:xfrm>
          <a:prstGeom prst="rect">
            <a:avLst/>
          </a:prstGeom>
          <a:noFill/>
          <a:ln w="9525">
            <a:noFill/>
          </a:ln>
        </p:spPr>
        <p:txBody>
          <a:bodyPr lIns="0" tIns="0" rIns="0" bIns="0">
            <a:spAutoFit/>
          </a:bodyPr>
          <a:p>
            <a:pPr>
              <a:lnSpc>
                <a:spcPct val="120000"/>
              </a:lnSpc>
              <a:spcBef>
                <a:spcPct val="50000"/>
              </a:spcBef>
            </a:pPr>
            <a:r>
              <a:rPr lang="zh-CN" altLang="en-US" dirty="0">
                <a:latin typeface="楷体" panose="02010609060101010101" pitchFamily="49" charset="-122"/>
                <a:ea typeface="楷体" panose="02010609060101010101" pitchFamily="49" charset="-122"/>
              </a:rPr>
              <a:t>④表示结果</a:t>
            </a:r>
            <a:r>
              <a:rPr lang="en-US" altLang="zh-CN">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10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10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10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10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10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059" grpId="0"/>
      <p:bldP spid="301060" grpId="0"/>
      <p:bldP spid="301063" grpId="0"/>
      <p:bldP spid="301064" grpId="0"/>
      <p:bldP spid="30106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4130" name="矩形 304129"/>
          <p:cNvSpPr/>
          <p:nvPr/>
        </p:nvSpPr>
        <p:spPr>
          <a:xfrm>
            <a:off x="611188" y="188913"/>
            <a:ext cx="8281987" cy="1066800"/>
          </a:xfrm>
          <a:prstGeom prst="rect">
            <a:avLst/>
          </a:prstGeom>
          <a:noFill/>
          <a:ln w="9525">
            <a:noFill/>
          </a:ln>
        </p:spPr>
        <p:txBody>
          <a:bodyPr>
            <a:spAutoFit/>
          </a:bodyPr>
          <a:p>
            <a:r>
              <a:rPr lang="zh-CN" altLang="en-US" dirty="0">
                <a:solidFill>
                  <a:schemeClr val="hlink"/>
                </a:solidFill>
                <a:latin typeface="楷体" panose="02010609060101010101" pitchFamily="49" charset="-122"/>
                <a:ea typeface="楷体" panose="02010609060101010101" pitchFamily="49" charset="-122"/>
              </a:rPr>
              <a:t>例：</a:t>
            </a:r>
            <a:r>
              <a:rPr lang="zh-CN" altLang="zh-CN" dirty="0">
                <a:latin typeface="楷体" panose="02010609060101010101" pitchFamily="49" charset="-122"/>
                <a:ea typeface="楷体" panose="02010609060101010101" pitchFamily="49" charset="-122"/>
              </a:rPr>
              <a:t>已测得金属环的外形尺寸如下，要求给出其体积的测量结果</a:t>
            </a:r>
            <a:r>
              <a:rPr lang="zh-CN" altLang="en-US" dirty="0">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p:txBody>
      </p:sp>
      <p:graphicFrame>
        <p:nvGraphicFramePr>
          <p:cNvPr id="304133" name="对象 304132"/>
          <p:cNvGraphicFramePr/>
          <p:nvPr/>
        </p:nvGraphicFramePr>
        <p:xfrm>
          <a:off x="1619250" y="1268413"/>
          <a:ext cx="4319588" cy="1876425"/>
        </p:xfrm>
        <a:graphic>
          <a:graphicData uri="http://schemas.openxmlformats.org/presentationml/2006/ole">
            <mc:AlternateContent xmlns:mc="http://schemas.openxmlformats.org/markup-compatibility/2006">
              <mc:Choice xmlns:v="urn:schemas-microsoft-com:vml" Requires="v">
                <p:oleObj spid="_x0000_s3076" name="" r:id="rId1" imgW="1548765" imgH="673100" progId="Equation.DSMT4">
                  <p:embed/>
                </p:oleObj>
              </mc:Choice>
              <mc:Fallback>
                <p:oleObj name="" r:id="rId1" imgW="1548765" imgH="673100" progId="Equation.DSMT4">
                  <p:embed/>
                  <p:pic>
                    <p:nvPicPr>
                      <p:cNvPr id="0" name="图片 3075"/>
                      <p:cNvPicPr/>
                      <p:nvPr/>
                    </p:nvPicPr>
                    <p:blipFill>
                      <a:blip r:embed="rId2"/>
                      <a:stretch>
                        <a:fillRect/>
                      </a:stretch>
                    </p:blipFill>
                    <p:spPr>
                      <a:xfrm>
                        <a:off x="1619250" y="1268413"/>
                        <a:ext cx="4319588" cy="1876425"/>
                      </a:xfrm>
                      <a:prstGeom prst="rect">
                        <a:avLst/>
                      </a:prstGeom>
                      <a:noFill/>
                      <a:ln w="38100">
                        <a:noFill/>
                        <a:miter/>
                      </a:ln>
                    </p:spPr>
                  </p:pic>
                </p:oleObj>
              </mc:Fallback>
            </mc:AlternateContent>
          </a:graphicData>
        </a:graphic>
      </p:graphicFrame>
      <p:graphicFrame>
        <p:nvGraphicFramePr>
          <p:cNvPr id="304134" name="对象 304133"/>
          <p:cNvGraphicFramePr/>
          <p:nvPr/>
        </p:nvGraphicFramePr>
        <p:xfrm>
          <a:off x="1692275" y="4005263"/>
          <a:ext cx="6211888" cy="1101725"/>
        </p:xfrm>
        <a:graphic>
          <a:graphicData uri="http://schemas.openxmlformats.org/presentationml/2006/ole">
            <mc:AlternateContent xmlns:mc="http://schemas.openxmlformats.org/markup-compatibility/2006">
              <mc:Choice xmlns:v="urn:schemas-microsoft-com:vml" Requires="v">
                <p:oleObj spid="_x0000_s3079" name="" r:id="rId3" imgW="2221230" imgH="393700" progId="Equation.DSMT4">
                  <p:embed/>
                </p:oleObj>
              </mc:Choice>
              <mc:Fallback>
                <p:oleObj name="" r:id="rId3" imgW="2221230" imgH="393700" progId="Equation.DSMT4">
                  <p:embed/>
                  <p:pic>
                    <p:nvPicPr>
                      <p:cNvPr id="0" name="图片 3078"/>
                      <p:cNvPicPr/>
                      <p:nvPr/>
                    </p:nvPicPr>
                    <p:blipFill>
                      <a:blip r:embed="rId4"/>
                      <a:stretch>
                        <a:fillRect/>
                      </a:stretch>
                    </p:blipFill>
                    <p:spPr>
                      <a:xfrm>
                        <a:off x="1692275" y="4005263"/>
                        <a:ext cx="6211888" cy="1101725"/>
                      </a:xfrm>
                      <a:prstGeom prst="rect">
                        <a:avLst/>
                      </a:prstGeom>
                      <a:noFill/>
                      <a:ln w="38100">
                        <a:noFill/>
                        <a:miter/>
                      </a:ln>
                    </p:spPr>
                  </p:pic>
                </p:oleObj>
              </mc:Fallback>
            </mc:AlternateContent>
          </a:graphicData>
        </a:graphic>
      </p:graphicFrame>
      <p:sp>
        <p:nvSpPr>
          <p:cNvPr id="304136" name="矩形 304135"/>
          <p:cNvSpPr/>
          <p:nvPr/>
        </p:nvSpPr>
        <p:spPr>
          <a:xfrm>
            <a:off x="644525" y="3425825"/>
            <a:ext cx="4214813" cy="579438"/>
          </a:xfrm>
          <a:prstGeom prst="rect">
            <a:avLst/>
          </a:prstGeom>
          <a:noFill/>
          <a:ln w="9525">
            <a:noFill/>
          </a:ln>
        </p:spPr>
        <p:txBody>
          <a:bodyPr>
            <a:spAutoFit/>
          </a:bodyPr>
          <a:p>
            <a:r>
              <a:rPr lang="zh-CN" altLang="en-US" dirty="0">
                <a:latin typeface="楷体" panose="02010609060101010101" pitchFamily="49" charset="-122"/>
                <a:ea typeface="楷体" panose="02010609060101010101" pitchFamily="49" charset="-122"/>
              </a:rPr>
              <a:t>解：</a:t>
            </a:r>
            <a:r>
              <a:rPr lang="zh-CN" altLang="zh-CN" dirty="0">
                <a:latin typeface="楷体" panose="02010609060101010101" pitchFamily="49" charset="-122"/>
                <a:ea typeface="楷体" panose="02010609060101010101" pitchFamily="49" charset="-122"/>
              </a:rPr>
              <a:t>金属环的体积</a:t>
            </a:r>
            <a:r>
              <a:rPr lang="zh-CN" altLang="en-US" dirty="0">
                <a:latin typeface="楷体" panose="02010609060101010101" pitchFamily="49" charset="-122"/>
                <a:ea typeface="楷体" panose="02010609060101010101" pitchFamily="49" charset="-122"/>
              </a:rPr>
              <a:t>为</a:t>
            </a:r>
            <a:endParaRPr lang="en-US" altLang="zh-CN">
              <a:latin typeface="楷体" panose="02010609060101010101" pitchFamily="49" charset="-122"/>
              <a:ea typeface="楷体" panose="02010609060101010101" pitchFamily="49" charset="-122"/>
            </a:endParaRPr>
          </a:p>
        </p:txBody>
      </p:sp>
      <p:sp>
        <p:nvSpPr>
          <p:cNvPr id="304138" name="矩形 304137"/>
          <p:cNvSpPr/>
          <p:nvPr/>
        </p:nvSpPr>
        <p:spPr>
          <a:xfrm>
            <a:off x="503238" y="5084763"/>
            <a:ext cx="8748712" cy="1066800"/>
          </a:xfrm>
          <a:prstGeom prst="rect">
            <a:avLst/>
          </a:prstGeom>
          <a:noFill/>
          <a:ln w="9525">
            <a:noFill/>
          </a:ln>
        </p:spPr>
        <p:txBody>
          <a:bodyPr>
            <a:spAutoFit/>
          </a:bodyPr>
          <a:p>
            <a:r>
              <a:rPr lang="zh-CN" altLang="en-US" dirty="0">
                <a:latin typeface="楷体" panose="02010609060101010101" pitchFamily="49" charset="-122"/>
                <a:ea typeface="楷体" panose="02010609060101010101" pitchFamily="49" charset="-122"/>
              </a:rPr>
              <a:t>  由于间接测量与直接测量量之间没有简单关系，故先推导出间接测量的合成不确定度</a:t>
            </a:r>
            <a:r>
              <a:rPr lang="en-US" altLang="zh-CN">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41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41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4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136" grpId="0"/>
      <p:bldP spid="30413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03108" name="内容占位符 335888"/>
          <p:cNvGraphicFramePr/>
          <p:nvPr/>
        </p:nvGraphicFramePr>
        <p:xfrm>
          <a:off x="323850" y="260350"/>
          <a:ext cx="8820150" cy="4968875"/>
        </p:xfrm>
        <a:graphic>
          <a:graphicData uri="http://schemas.openxmlformats.org/presentationml/2006/ole">
            <mc:AlternateContent xmlns:mc="http://schemas.openxmlformats.org/markup-compatibility/2006">
              <mc:Choice xmlns:v="urn:schemas-microsoft-com:vml" Requires="v">
                <p:oleObj spid="_x0000_s3077" name="" r:id="rId1" imgW="3873500" imgH="1803400" progId="Equation.DSMT4">
                  <p:embed/>
                </p:oleObj>
              </mc:Choice>
              <mc:Fallback>
                <p:oleObj name="" r:id="rId1" imgW="3873500" imgH="1803400" progId="Equation.DSMT4">
                  <p:embed/>
                  <p:pic>
                    <p:nvPicPr>
                      <p:cNvPr id="0" name="图片 3076"/>
                      <p:cNvPicPr/>
                      <p:nvPr/>
                    </p:nvPicPr>
                    <p:blipFill>
                      <a:blip r:embed="rId2"/>
                      <a:stretch>
                        <a:fillRect/>
                      </a:stretch>
                    </p:blipFill>
                    <p:spPr>
                      <a:xfrm>
                        <a:off x="323850" y="260350"/>
                        <a:ext cx="8820150" cy="4968875"/>
                      </a:xfrm>
                      <a:prstGeom prst="rect">
                        <a:avLst/>
                      </a:prstGeom>
                      <a:noFill/>
                      <a:ln w="38100">
                        <a:noFill/>
                        <a:miter/>
                      </a:ln>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35522" name="图片 235521" descr="t01fd30170123b41930"/>
          <p:cNvPicPr>
            <a:picLocks noChangeAspect="1"/>
          </p:cNvPicPr>
          <p:nvPr/>
        </p:nvPicPr>
        <p:blipFill>
          <a:blip r:embed="rId1"/>
          <a:stretch>
            <a:fillRect/>
          </a:stretch>
        </p:blipFill>
        <p:spPr>
          <a:xfrm>
            <a:off x="395288" y="0"/>
            <a:ext cx="5040312" cy="3951288"/>
          </a:xfrm>
          <a:prstGeom prst="rect">
            <a:avLst/>
          </a:prstGeom>
          <a:noFill/>
          <a:ln w="9525">
            <a:noFill/>
          </a:ln>
        </p:spPr>
      </p:pic>
      <p:pic>
        <p:nvPicPr>
          <p:cNvPr id="235523" name="图片 235522" descr="t010cf1ac8375194ff8"/>
          <p:cNvPicPr>
            <a:picLocks noChangeAspect="1"/>
          </p:cNvPicPr>
          <p:nvPr/>
        </p:nvPicPr>
        <p:blipFill>
          <a:blip r:embed="rId2"/>
          <a:stretch>
            <a:fillRect/>
          </a:stretch>
        </p:blipFill>
        <p:spPr>
          <a:xfrm>
            <a:off x="3924300" y="2947988"/>
            <a:ext cx="5219700" cy="3910012"/>
          </a:xfrm>
          <a:prstGeom prst="rect">
            <a:avLst/>
          </a:prstGeom>
          <a:noFill/>
          <a:ln w="9525">
            <a:noFill/>
          </a:ln>
        </p:spPr>
      </p:pic>
      <p:sp>
        <p:nvSpPr>
          <p:cNvPr id="235524" name="矩形 235523"/>
          <p:cNvSpPr/>
          <p:nvPr/>
        </p:nvSpPr>
        <p:spPr>
          <a:xfrm>
            <a:off x="323850" y="4759325"/>
            <a:ext cx="3743325" cy="1187450"/>
          </a:xfrm>
          <a:prstGeom prst="rect">
            <a:avLst/>
          </a:prstGeom>
          <a:noFill/>
          <a:ln w="9525">
            <a:noFill/>
          </a:ln>
        </p:spPr>
        <p:txBody>
          <a:bodyPr anchor="ctr" anchorCtr="0">
            <a:spAutoFit/>
          </a:bodyPr>
          <a:p>
            <a:pPr indent="187325" algn="ctr" eaLnBrk="1" hangingPunct="1"/>
            <a:r>
              <a:rPr lang="zh-CN" altLang="en-US" sz="2400" b="0" dirty="0">
                <a:latin typeface="Arial" panose="020B0604020202020204" pitchFamily="34" charset="0"/>
                <a:ea typeface="楷体_GB2312" charset="-122"/>
              </a:rPr>
              <a:t>小居里夫妇</a:t>
            </a:r>
            <a:endParaRPr lang="zh-CN" altLang="en-US" sz="2400" b="0" dirty="0">
              <a:latin typeface="Arial" panose="020B0604020202020204" pitchFamily="34" charset="0"/>
              <a:ea typeface="楷体_GB2312" charset="-122"/>
            </a:endParaRPr>
          </a:p>
          <a:p>
            <a:pPr indent="187325" algn="ctr" eaLnBrk="1" hangingPunct="1"/>
            <a:r>
              <a:rPr lang="en-US" altLang="zh-CN" sz="2400" b="0">
                <a:latin typeface="Arial" panose="020B0604020202020204" pitchFamily="34" charset="0"/>
                <a:ea typeface="楷体_GB2312" charset="-122"/>
              </a:rPr>
              <a:t>1948</a:t>
            </a:r>
            <a:r>
              <a:rPr lang="zh-CN" altLang="en-US" sz="2400" b="0" dirty="0">
                <a:latin typeface="Arial" panose="020B0604020202020204" pitchFamily="34" charset="0"/>
                <a:ea typeface="楷体_GB2312" charset="-122"/>
              </a:rPr>
              <a:t>年领导建立法国</a:t>
            </a:r>
            <a:endParaRPr lang="zh-CN" altLang="en-US" sz="2400" b="0" dirty="0">
              <a:latin typeface="Arial" panose="020B0604020202020204" pitchFamily="34" charset="0"/>
              <a:ea typeface="楷体_GB2312" charset="-122"/>
            </a:endParaRPr>
          </a:p>
          <a:p>
            <a:pPr indent="187325" algn="ctr" eaLnBrk="1" hangingPunct="1"/>
            <a:r>
              <a:rPr lang="zh-CN" altLang="en-US" sz="2400" b="0" dirty="0">
                <a:latin typeface="Arial" panose="020B0604020202020204" pitchFamily="34" charset="0"/>
                <a:ea typeface="楷体_GB2312" charset="-122"/>
              </a:rPr>
              <a:t>第一个核反应堆</a:t>
            </a:r>
            <a:endParaRPr lang="zh-CN" altLang="en-US" sz="2400" b="0">
              <a:latin typeface="Arial" panose="020B0604020202020204" pitchFamily="34" charset="0"/>
              <a:ea typeface="楷体_GB2312" charset="-122"/>
            </a:endParaRPr>
          </a:p>
        </p:txBody>
      </p:sp>
      <p:sp>
        <p:nvSpPr>
          <p:cNvPr id="235525" name="矩形 235524"/>
          <p:cNvSpPr/>
          <p:nvPr/>
        </p:nvSpPr>
        <p:spPr>
          <a:xfrm>
            <a:off x="5292725" y="914400"/>
            <a:ext cx="3168650" cy="822325"/>
          </a:xfrm>
          <a:prstGeom prst="rect">
            <a:avLst/>
          </a:prstGeom>
          <a:noFill/>
          <a:ln w="9525">
            <a:noFill/>
          </a:ln>
        </p:spPr>
        <p:txBody>
          <a:bodyPr anchor="ctr" anchorCtr="0">
            <a:spAutoFit/>
          </a:bodyPr>
          <a:p>
            <a:pPr indent="187325" algn="ctr" eaLnBrk="1" hangingPunct="1"/>
            <a:r>
              <a:rPr lang="zh-CN" altLang="en-US" sz="2400" b="0" dirty="0">
                <a:latin typeface="Arial" panose="020B0604020202020204" pitchFamily="34" charset="0"/>
                <a:ea typeface="楷体_GB2312" charset="-122"/>
              </a:rPr>
              <a:t>老居里夫妇</a:t>
            </a:r>
            <a:endParaRPr lang="zh-CN" altLang="en-US" sz="2400" b="0" dirty="0">
              <a:latin typeface="Arial" panose="020B0604020202020204" pitchFamily="34" charset="0"/>
              <a:ea typeface="楷体_GB2312" charset="-122"/>
            </a:endParaRPr>
          </a:p>
          <a:p>
            <a:pPr indent="187325" algn="ctr" eaLnBrk="1" hangingPunct="1"/>
            <a:r>
              <a:rPr lang="zh-CN" altLang="en-US" sz="2400" b="0" dirty="0">
                <a:latin typeface="Arial" panose="020B0604020202020204" pitchFamily="34" charset="0"/>
                <a:ea typeface="楷体_GB2312" charset="-122"/>
              </a:rPr>
              <a:t>发现镭和钋的放射性 </a:t>
            </a:r>
            <a:endParaRPr lang="zh-CN" altLang="en-US" sz="2400" b="0">
              <a:latin typeface="Arial" panose="020B0604020202020204" pitchFamily="34" charset="0"/>
              <a:ea typeface="楷体_GB2312"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90467" name="对象 31763"/>
          <p:cNvGraphicFramePr/>
          <p:nvPr/>
        </p:nvGraphicFramePr>
        <p:xfrm>
          <a:off x="2268538" y="1412875"/>
          <a:ext cx="2519362" cy="1152525"/>
        </p:xfrm>
        <a:graphic>
          <a:graphicData uri="http://schemas.openxmlformats.org/presentationml/2006/ole">
            <mc:AlternateContent xmlns:mc="http://schemas.openxmlformats.org/markup-compatibility/2006">
              <mc:Choice xmlns:v="urn:schemas-microsoft-com:vml" Requires="v">
                <p:oleObj spid="_x0000_s3078" name="" r:id="rId1" imgW="1040765" imgH="405765" progId="Equation.3">
                  <p:embed/>
                </p:oleObj>
              </mc:Choice>
              <mc:Fallback>
                <p:oleObj name="" r:id="rId1" imgW="1040765" imgH="405765" progId="Equation.3">
                  <p:embed/>
                  <p:pic>
                    <p:nvPicPr>
                      <p:cNvPr id="0" name="图片 3077"/>
                      <p:cNvPicPr/>
                      <p:nvPr/>
                    </p:nvPicPr>
                    <p:blipFill>
                      <a:blip r:embed="rId2"/>
                      <a:stretch>
                        <a:fillRect/>
                      </a:stretch>
                    </p:blipFill>
                    <p:spPr>
                      <a:xfrm>
                        <a:off x="2268538" y="1412875"/>
                        <a:ext cx="2519362" cy="1152525"/>
                      </a:xfrm>
                      <a:prstGeom prst="rect">
                        <a:avLst/>
                      </a:prstGeom>
                      <a:noFill/>
                      <a:ln w="38100">
                        <a:noFill/>
                        <a:miter/>
                      </a:ln>
                    </p:spPr>
                  </p:pic>
                </p:oleObj>
              </mc:Fallback>
            </mc:AlternateContent>
          </a:graphicData>
        </a:graphic>
      </p:graphicFrame>
      <p:graphicFrame>
        <p:nvGraphicFramePr>
          <p:cNvPr id="190468" name="对象 31764"/>
          <p:cNvGraphicFramePr/>
          <p:nvPr/>
        </p:nvGraphicFramePr>
        <p:xfrm>
          <a:off x="2124075" y="3573463"/>
          <a:ext cx="3960813" cy="1439862"/>
        </p:xfrm>
        <a:graphic>
          <a:graphicData uri="http://schemas.openxmlformats.org/presentationml/2006/ole">
            <mc:AlternateContent xmlns:mc="http://schemas.openxmlformats.org/markup-compatibility/2006">
              <mc:Choice xmlns:v="urn:schemas-microsoft-com:vml" Requires="v">
                <p:oleObj spid="_x0000_s3080" name="" r:id="rId3" imgW="1396365" imgH="482600" progId="Equation.DSMT4">
                  <p:embed/>
                </p:oleObj>
              </mc:Choice>
              <mc:Fallback>
                <p:oleObj name="" r:id="rId3" imgW="1396365" imgH="482600" progId="Equation.DSMT4">
                  <p:embed/>
                  <p:pic>
                    <p:nvPicPr>
                      <p:cNvPr id="0" name="图片 3079"/>
                      <p:cNvPicPr/>
                      <p:nvPr/>
                    </p:nvPicPr>
                    <p:blipFill>
                      <a:blip r:embed="rId4"/>
                      <a:stretch>
                        <a:fillRect/>
                      </a:stretch>
                    </p:blipFill>
                    <p:spPr>
                      <a:xfrm>
                        <a:off x="2124075" y="3573463"/>
                        <a:ext cx="3960813" cy="1439862"/>
                      </a:xfrm>
                      <a:prstGeom prst="rect">
                        <a:avLst/>
                      </a:prstGeom>
                      <a:noFill/>
                      <a:ln w="38100">
                        <a:noFill/>
                        <a:miter/>
                      </a:ln>
                    </p:spPr>
                  </p:pic>
                </p:oleObj>
              </mc:Fallback>
            </mc:AlternateContent>
          </a:graphicData>
        </a:graphic>
      </p:graphicFrame>
      <p:sp>
        <p:nvSpPr>
          <p:cNvPr id="190474" name="矩形 190473"/>
          <p:cNvSpPr/>
          <p:nvPr/>
        </p:nvSpPr>
        <p:spPr>
          <a:xfrm>
            <a:off x="684213" y="833438"/>
            <a:ext cx="6192837" cy="579437"/>
          </a:xfrm>
          <a:prstGeom prst="rect">
            <a:avLst/>
          </a:prstGeom>
          <a:noFill/>
          <a:ln w="9525">
            <a:noFill/>
          </a:ln>
        </p:spPr>
        <p:txBody>
          <a:bodyPr>
            <a:spAutoFit/>
          </a:bodyPr>
          <a:p>
            <a:r>
              <a:rPr lang="zh-CN" altLang="en-US" dirty="0">
                <a:latin typeface="楷体" panose="02010609060101010101" pitchFamily="49" charset="-122"/>
                <a:ea typeface="楷体" panose="02010609060101010101" pitchFamily="49" charset="-122"/>
              </a:rPr>
              <a:t>相对不确定度为</a:t>
            </a:r>
            <a:endParaRPr lang="en-US" altLang="zh-CN">
              <a:latin typeface="楷体" panose="02010609060101010101" pitchFamily="49" charset="-122"/>
              <a:ea typeface="楷体" panose="02010609060101010101" pitchFamily="49" charset="-122"/>
            </a:endParaRPr>
          </a:p>
        </p:txBody>
      </p:sp>
      <p:sp>
        <p:nvSpPr>
          <p:cNvPr id="190475" name="矩形 190474"/>
          <p:cNvSpPr/>
          <p:nvPr/>
        </p:nvSpPr>
        <p:spPr>
          <a:xfrm>
            <a:off x="682625" y="2705100"/>
            <a:ext cx="5976938" cy="579438"/>
          </a:xfrm>
          <a:prstGeom prst="rect">
            <a:avLst/>
          </a:prstGeom>
          <a:noFill/>
          <a:ln w="9525">
            <a:noFill/>
          </a:ln>
        </p:spPr>
        <p:txBody>
          <a:bodyPr>
            <a:spAutoFit/>
          </a:bodyPr>
          <a:p>
            <a:r>
              <a:rPr lang="zh-CN" altLang="en-US" dirty="0">
                <a:latin typeface="楷体" panose="02010609060101010101" pitchFamily="49" charset="-122"/>
                <a:ea typeface="楷体" panose="02010609060101010101" pitchFamily="49" charset="-122"/>
              </a:rPr>
              <a:t>所以实验结果可表示为</a:t>
            </a:r>
            <a:endParaRPr lang="en-US" altLang="zh-CN">
              <a:latin typeface="楷体" panose="02010609060101010101" pitchFamily="49" charset="-122"/>
              <a:ea typeface="楷体" panose="02010609060101010101" pitchFamily="49" charset="-122"/>
            </a:endParaRPr>
          </a:p>
        </p:txBody>
      </p:sp>
      <p:sp>
        <p:nvSpPr>
          <p:cNvPr id="190476" name="矩形 190475"/>
          <p:cNvSpPr/>
          <p:nvPr/>
        </p:nvSpPr>
        <p:spPr>
          <a:xfrm>
            <a:off x="539750" y="5157788"/>
            <a:ext cx="8604250" cy="1066800"/>
          </a:xfrm>
          <a:prstGeom prst="rect">
            <a:avLst/>
          </a:prstGeom>
          <a:noFill/>
          <a:ln w="9525">
            <a:noFill/>
          </a:ln>
        </p:spPr>
        <p:txBody>
          <a:bodyPr>
            <a:spAutoFit/>
          </a:bodyPr>
          <a:p>
            <a:r>
              <a:rPr lang="zh-CN" altLang="en-US" dirty="0">
                <a:solidFill>
                  <a:schemeClr val="hlink"/>
                </a:solidFill>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注意到体积的计算表达式为乘积形式，也可以先求更方便的相对不确定度</a:t>
            </a:r>
            <a:r>
              <a:rPr lang="en-US" altLang="zh-CN">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04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04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04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04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04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74" grpId="0"/>
      <p:bldP spid="190475" grpId="0"/>
      <p:bldP spid="19047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1494" name="矩形 191493"/>
          <p:cNvSpPr/>
          <p:nvPr/>
        </p:nvSpPr>
        <p:spPr>
          <a:xfrm>
            <a:off x="539750" y="333375"/>
            <a:ext cx="6840538" cy="579438"/>
          </a:xfrm>
          <a:prstGeom prst="rect">
            <a:avLst/>
          </a:prstGeom>
          <a:noFill/>
          <a:ln w="9525">
            <a:noFill/>
          </a:ln>
        </p:spPr>
        <p:txBody>
          <a:bodyPr>
            <a:spAutoFit/>
          </a:bodyPr>
          <a:p>
            <a:r>
              <a:rPr lang="zh-CN" altLang="en-US" dirty="0">
                <a:latin typeface="Arial" panose="020B0604020202020204" pitchFamily="34" charset="0"/>
                <a:ea typeface="黑体" panose="02010609060101010101" pitchFamily="49" charset="-122"/>
              </a:rPr>
              <a:t>五、数据处理的方法</a:t>
            </a:r>
            <a:endParaRPr lang="zh-CN" altLang="en-US" dirty="0">
              <a:latin typeface="Arial" panose="020B0604020202020204" pitchFamily="34" charset="0"/>
              <a:ea typeface="黑体" panose="02010609060101010101" pitchFamily="49" charset="-122"/>
            </a:endParaRPr>
          </a:p>
        </p:txBody>
      </p:sp>
      <p:sp>
        <p:nvSpPr>
          <p:cNvPr id="191495" name="矩形 191494"/>
          <p:cNvSpPr/>
          <p:nvPr/>
        </p:nvSpPr>
        <p:spPr>
          <a:xfrm>
            <a:off x="539750" y="981075"/>
            <a:ext cx="8604250" cy="1066800"/>
          </a:xfrm>
          <a:prstGeom prst="rect">
            <a:avLst/>
          </a:prstGeom>
          <a:noFill/>
          <a:ln w="9525">
            <a:noFill/>
          </a:ln>
        </p:spPr>
        <p:txBody>
          <a:bodyPr>
            <a:spAutoFit/>
          </a:bodyPr>
          <a:p>
            <a:r>
              <a:rPr lang="zh-CN" altLang="en-US" dirty="0">
                <a:solidFill>
                  <a:schemeClr val="hlink"/>
                </a:solidFill>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数据处理的常用方法：列表法；作图法；逐差法；最小二乘法直线拟合</a:t>
            </a:r>
            <a:r>
              <a:rPr lang="en-US" altLang="zh-CN">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略</a:t>
            </a:r>
            <a:r>
              <a:rPr lang="en-US" altLang="zh-CN">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p:txBody>
      </p:sp>
      <p:sp>
        <p:nvSpPr>
          <p:cNvPr id="191496" name="矩形 191495"/>
          <p:cNvSpPr/>
          <p:nvPr/>
        </p:nvSpPr>
        <p:spPr>
          <a:xfrm>
            <a:off x="611188" y="2133600"/>
            <a:ext cx="6840537" cy="579438"/>
          </a:xfrm>
          <a:prstGeom prst="rect">
            <a:avLst/>
          </a:prstGeom>
          <a:noFill/>
          <a:ln w="9525">
            <a:noFill/>
          </a:ln>
        </p:spPr>
        <p:txBody>
          <a:bodyPr>
            <a:spAutoFit/>
          </a:bodyPr>
          <a:p>
            <a:r>
              <a:rPr lang="en-US" altLang="zh-CN">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列表法</a:t>
            </a:r>
            <a:endParaRPr lang="en-US" altLang="zh-CN">
              <a:latin typeface="楷体" panose="02010609060101010101" pitchFamily="49" charset="-122"/>
              <a:ea typeface="楷体" panose="02010609060101010101" pitchFamily="49" charset="-122"/>
            </a:endParaRPr>
          </a:p>
        </p:txBody>
      </p:sp>
      <p:sp>
        <p:nvSpPr>
          <p:cNvPr id="191497" name="矩形 191496"/>
          <p:cNvSpPr/>
          <p:nvPr/>
        </p:nvSpPr>
        <p:spPr>
          <a:xfrm>
            <a:off x="684213" y="2781300"/>
            <a:ext cx="8388350" cy="3016250"/>
          </a:xfrm>
          <a:prstGeom prst="rect">
            <a:avLst/>
          </a:prstGeom>
          <a:noFill/>
          <a:ln w="9525">
            <a:noFill/>
          </a:ln>
        </p:spPr>
        <p:txBody>
          <a:bodyPr>
            <a:spAutoFit/>
          </a:bodyPr>
          <a:p>
            <a:r>
              <a:rPr lang="zh-CN" altLang="en-US" dirty="0">
                <a:latin typeface="楷体" panose="02010609060101010101" pitchFamily="49" charset="-122"/>
                <a:ea typeface="楷体" panose="02010609060101010101" pitchFamily="49" charset="-122"/>
              </a:rPr>
              <a:t>要求：</a:t>
            </a:r>
            <a:endParaRPr lang="zh-CN" altLang="en-US"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 ①要把原始数据和必要的运算过程中的中间结果引入表中；</a:t>
            </a:r>
            <a:endParaRPr lang="zh-CN" altLang="en-US"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 ②必须标明个符号所代表的物理量的意义，并写明单位；</a:t>
            </a:r>
            <a:endParaRPr lang="zh-CN" altLang="en-US"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 </a:t>
            </a:r>
            <a:r>
              <a:rPr lang="zh-CN" altLang="zh-CN" dirty="0">
                <a:latin typeface="楷体" panose="02010609060101010101" pitchFamily="49" charset="-122"/>
                <a:ea typeface="楷体" panose="02010609060101010101" pitchFamily="49" charset="-122"/>
              </a:rPr>
              <a:t>③</a:t>
            </a:r>
            <a:r>
              <a:rPr lang="zh-CN" altLang="en-US" dirty="0">
                <a:latin typeface="楷体" panose="02010609060101010101" pitchFamily="49" charset="-122"/>
                <a:ea typeface="楷体" panose="02010609060101010101" pitchFamily="49" charset="-122"/>
              </a:rPr>
              <a:t>表中数据要正确反映测量结果的有效数字</a:t>
            </a:r>
            <a:r>
              <a:rPr lang="en-US" altLang="zh-CN">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14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14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14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14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4" grpId="0"/>
      <p:bldP spid="191495" grpId="0"/>
      <p:bldP spid="191496" grpId="0"/>
      <p:bldP spid="19149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3539" name="文本框 436226"/>
          <p:cNvSpPr txBox="1"/>
          <p:nvPr/>
        </p:nvSpPr>
        <p:spPr>
          <a:xfrm>
            <a:off x="611188" y="333375"/>
            <a:ext cx="8532812" cy="1554163"/>
          </a:xfrm>
          <a:prstGeom prst="rect">
            <a:avLst/>
          </a:prstGeom>
          <a:noFill/>
          <a:ln w="9525">
            <a:noFill/>
          </a:ln>
        </p:spPr>
        <p:txBody>
          <a:bodyPr>
            <a:spAutoFit/>
          </a:bodyPr>
          <a:p>
            <a:pPr eaLnBrk="1" hangingPunct="1">
              <a:spcBef>
                <a:spcPct val="50000"/>
              </a:spcBef>
            </a:pPr>
            <a:r>
              <a:rPr lang="zh-CN" altLang="en-US" dirty="0">
                <a:solidFill>
                  <a:schemeClr val="hlink"/>
                </a:solidFill>
                <a:latin typeface="Times New Roman" panose="02020603050405020304" charset="0"/>
                <a:ea typeface="楷体" panose="02010609060101010101" pitchFamily="49" charset="-122"/>
              </a:rPr>
              <a:t>例：</a:t>
            </a:r>
            <a:r>
              <a:rPr lang="zh-CN" altLang="en-US" dirty="0">
                <a:latin typeface="Times New Roman" panose="02020603050405020304" charset="0"/>
                <a:ea typeface="楷体" panose="02010609060101010101" pitchFamily="49" charset="-122"/>
              </a:rPr>
              <a:t>通过测量温度</a:t>
            </a:r>
            <a:r>
              <a:rPr lang="zh-CN" altLang="en-US" dirty="0">
                <a:latin typeface="Times New Roman" panose="02020603050405020304" charset="0"/>
                <a:ea typeface="宋体" panose="02010600030101010101" pitchFamily="2" charset="-122"/>
              </a:rPr>
              <a:t> </a:t>
            </a:r>
            <a:r>
              <a:rPr lang="en-US" altLang="zh-CN" i="1">
                <a:latin typeface="Times New Roman" panose="02020603050405020304" charset="0"/>
                <a:ea typeface="宋体" panose="02010600030101010101" pitchFamily="2" charset="-122"/>
              </a:rPr>
              <a:t>t </a:t>
            </a:r>
            <a:r>
              <a:rPr lang="zh-CN" altLang="en-US" dirty="0">
                <a:latin typeface="Times New Roman" panose="02020603050405020304" charset="0"/>
                <a:ea typeface="楷体" panose="02010609060101010101" pitchFamily="49" charset="-122"/>
              </a:rPr>
              <a:t>和在温度</a:t>
            </a:r>
            <a:r>
              <a:rPr lang="zh-CN" altLang="en-US" dirty="0">
                <a:latin typeface="Times New Roman" panose="02020603050405020304" charset="0"/>
                <a:ea typeface="宋体" panose="02010600030101010101" pitchFamily="2" charset="-122"/>
              </a:rPr>
              <a:t> </a:t>
            </a:r>
            <a:r>
              <a:rPr lang="en-US" altLang="zh-CN" i="1">
                <a:latin typeface="Times New Roman" panose="02020603050405020304" charset="0"/>
                <a:ea typeface="宋体" panose="02010600030101010101" pitchFamily="2" charset="-122"/>
              </a:rPr>
              <a:t>t</a:t>
            </a:r>
            <a:r>
              <a:rPr lang="en-US" altLang="zh-CN">
                <a:latin typeface="Times New Roman" panose="02020603050405020304" charset="0"/>
                <a:ea typeface="宋体" panose="02010600030101010101" pitchFamily="2" charset="-122"/>
              </a:rPr>
              <a:t> </a:t>
            </a:r>
            <a:r>
              <a:rPr lang="zh-CN" altLang="en-US" dirty="0">
                <a:latin typeface="Times New Roman" panose="02020603050405020304" charset="0"/>
                <a:ea typeface="楷体" panose="02010609060101010101" pitchFamily="49" charset="-122"/>
              </a:rPr>
              <a:t>下铜的电阻</a:t>
            </a:r>
            <a:r>
              <a:rPr lang="zh-CN" altLang="en-US" dirty="0">
                <a:latin typeface="Times New Roman" panose="02020603050405020304" charset="0"/>
                <a:ea typeface="宋体" panose="02010600030101010101" pitchFamily="2" charset="-122"/>
              </a:rPr>
              <a:t> </a:t>
            </a:r>
            <a:r>
              <a:rPr lang="en-US" altLang="zh-CN" i="1" err="1">
                <a:latin typeface="Times New Roman" panose="02020603050405020304" charset="0"/>
                <a:ea typeface="宋体" panose="02010600030101010101" pitchFamily="2" charset="-122"/>
              </a:rPr>
              <a:t>R</a:t>
            </a:r>
            <a:r>
              <a:rPr lang="en-US" altLang="zh-CN" i="1" baseline="-25000" err="1">
                <a:latin typeface="Times New Roman" panose="02020603050405020304" charset="0"/>
                <a:ea typeface="宋体" panose="02010600030101010101" pitchFamily="2" charset="-122"/>
              </a:rPr>
              <a:t>t</a:t>
            </a:r>
            <a:r>
              <a:rPr lang="zh-CN" altLang="en-US" dirty="0">
                <a:latin typeface="Times New Roman" panose="02020603050405020304" charset="0"/>
                <a:ea typeface="楷体" panose="02010609060101010101" pitchFamily="49" charset="-122"/>
              </a:rPr>
              <a:t>来测量铜的电阻温度系数，得到</a:t>
            </a:r>
            <a:r>
              <a:rPr lang="zh-CN" altLang="en-US" dirty="0">
                <a:latin typeface="Times New Roman" panose="02020603050405020304" charset="0"/>
                <a:ea typeface="宋体" panose="02010600030101010101" pitchFamily="2" charset="-122"/>
              </a:rPr>
              <a:t> </a:t>
            </a:r>
            <a:r>
              <a:rPr lang="en-US" altLang="zh-CN" i="1">
                <a:latin typeface="Times New Roman" panose="02020603050405020304" charset="0"/>
                <a:ea typeface="宋体" panose="02010600030101010101" pitchFamily="2" charset="-122"/>
              </a:rPr>
              <a:t>t</a:t>
            </a:r>
            <a:r>
              <a:rPr lang="en-US" altLang="zh-CN">
                <a:latin typeface="Times New Roman" panose="02020603050405020304" charset="0"/>
                <a:ea typeface="宋体" panose="02010600030101010101" pitchFamily="2" charset="-122"/>
              </a:rPr>
              <a:t> </a:t>
            </a:r>
            <a:r>
              <a:rPr lang="zh-CN" altLang="en-US" dirty="0">
                <a:latin typeface="Times New Roman" panose="02020603050405020304" charset="0"/>
                <a:ea typeface="楷体" panose="02010609060101010101" pitchFamily="49" charset="-122"/>
              </a:rPr>
              <a:t>与</a:t>
            </a:r>
            <a:r>
              <a:rPr lang="zh-CN" altLang="en-US" dirty="0">
                <a:latin typeface="Times New Roman" panose="02020603050405020304" charset="0"/>
                <a:ea typeface="宋体" panose="02010600030101010101" pitchFamily="2" charset="-122"/>
              </a:rPr>
              <a:t> </a:t>
            </a:r>
            <a:r>
              <a:rPr lang="en-US" altLang="zh-CN" i="1" err="1">
                <a:latin typeface="Times New Roman" panose="02020603050405020304" charset="0"/>
                <a:ea typeface="宋体" panose="02010600030101010101" pitchFamily="2" charset="-122"/>
              </a:rPr>
              <a:t>R</a:t>
            </a:r>
            <a:r>
              <a:rPr lang="en-US" altLang="zh-CN" i="1" baseline="-25000" err="1">
                <a:latin typeface="Times New Roman" panose="02020603050405020304" charset="0"/>
                <a:ea typeface="宋体" panose="02010600030101010101" pitchFamily="2" charset="-122"/>
              </a:rPr>
              <a:t>t</a:t>
            </a:r>
            <a:r>
              <a:rPr lang="en-US" altLang="zh-CN">
                <a:latin typeface="Times New Roman" panose="02020603050405020304" charset="0"/>
                <a:ea typeface="宋体" panose="02010600030101010101" pitchFamily="2" charset="-122"/>
              </a:rPr>
              <a:t> </a:t>
            </a:r>
            <a:r>
              <a:rPr lang="zh-CN" altLang="en-US" dirty="0">
                <a:latin typeface="Times New Roman" panose="02020603050405020304" charset="0"/>
                <a:ea typeface="楷体" panose="02010609060101010101" pitchFamily="49" charset="-122"/>
              </a:rPr>
              <a:t>的数据列表如下：</a:t>
            </a:r>
            <a:endParaRPr lang="zh-CN" altLang="en-US">
              <a:latin typeface="Times New Roman" panose="02020603050405020304" charset="0"/>
              <a:ea typeface="楷体" panose="02010609060101010101" pitchFamily="49" charset="-122"/>
            </a:endParaRPr>
          </a:p>
        </p:txBody>
      </p:sp>
      <p:sp>
        <p:nvSpPr>
          <p:cNvPr id="193546" name="文本框 436233"/>
          <p:cNvSpPr txBox="1"/>
          <p:nvPr/>
        </p:nvSpPr>
        <p:spPr>
          <a:xfrm>
            <a:off x="1908175" y="5734050"/>
            <a:ext cx="4248150" cy="579438"/>
          </a:xfrm>
          <a:prstGeom prst="rect">
            <a:avLst/>
          </a:prstGeom>
          <a:noFill/>
          <a:ln w="9525">
            <a:noFill/>
          </a:ln>
        </p:spPr>
        <p:txBody>
          <a:bodyPr wrap="none">
            <a:spAutoFit/>
          </a:bodyPr>
          <a:p>
            <a:pPr eaLnBrk="1" hangingPunct="1"/>
            <a:r>
              <a:rPr lang="zh-CN" altLang="en-US" b="0" dirty="0">
                <a:solidFill>
                  <a:schemeClr val="hlink"/>
                </a:solidFill>
                <a:latin typeface="Times New Roman" panose="02020603050405020304" charset="0"/>
                <a:ea typeface="楷体" panose="02010609060101010101" pitchFamily="49" charset="-122"/>
              </a:rPr>
              <a:t>表中数据均为有效数字</a:t>
            </a:r>
            <a:endParaRPr lang="zh-CN" altLang="en-US" b="0">
              <a:solidFill>
                <a:schemeClr val="hlink"/>
              </a:solidFill>
              <a:latin typeface="Times New Roman" panose="02020603050405020304" charset="0"/>
              <a:ea typeface="楷体" panose="02010609060101010101" pitchFamily="49" charset="-122"/>
            </a:endParaRPr>
          </a:p>
        </p:txBody>
      </p:sp>
      <p:sp>
        <p:nvSpPr>
          <p:cNvPr id="193549" name="矩形 193548"/>
          <p:cNvSpPr/>
          <p:nvPr/>
        </p:nvSpPr>
        <p:spPr>
          <a:xfrm>
            <a:off x="1403350" y="2400300"/>
            <a:ext cx="5376863" cy="519113"/>
          </a:xfrm>
          <a:prstGeom prst="rect">
            <a:avLst/>
          </a:prstGeom>
          <a:noFill/>
          <a:ln w="9525">
            <a:noFill/>
          </a:ln>
        </p:spPr>
        <p:txBody>
          <a:bodyPr wrap="none" anchor="t" anchorCtr="0">
            <a:spAutoFit/>
          </a:bodyPr>
          <a:p>
            <a:r>
              <a:rPr lang="zh-CN" altLang="en-US" sz="2800" b="0" dirty="0">
                <a:latin typeface="Arial" panose="020B0604020202020204" pitchFamily="34" charset="0"/>
                <a:ea typeface="楷体" panose="02010609060101010101" pitchFamily="49" charset="-122"/>
              </a:rPr>
              <a:t>电阻</a:t>
            </a:r>
            <a:r>
              <a:rPr lang="en-US" altLang="zh-CN" sz="2800" b="0" i="1" err="1">
                <a:latin typeface="Times New Roman" panose="02020603050405020304" charset="0"/>
                <a:ea typeface="楷体_GB2312" charset="-122"/>
              </a:rPr>
              <a:t>R</a:t>
            </a:r>
            <a:r>
              <a:rPr lang="en-US" altLang="zh-CN" sz="2800" b="0" i="1" baseline="-25000" err="1">
                <a:latin typeface="Times New Roman" panose="02020603050405020304" charset="0"/>
                <a:ea typeface="楷体_GB2312" charset="-122"/>
              </a:rPr>
              <a:t>t</a:t>
            </a:r>
            <a:r>
              <a:rPr lang="zh-CN" altLang="en-US" sz="2800" b="0" dirty="0">
                <a:latin typeface="Arial" panose="020B0604020202020204" pitchFamily="34" charset="0"/>
                <a:ea typeface="楷体_GB2312" charset="-122"/>
              </a:rPr>
              <a:t>～ </a:t>
            </a:r>
            <a:r>
              <a:rPr lang="zh-CN" altLang="en-US" sz="2800" b="0" dirty="0">
                <a:latin typeface="Arial" panose="020B0604020202020204" pitchFamily="34" charset="0"/>
                <a:ea typeface="楷体" panose="02010609060101010101" pitchFamily="49" charset="-122"/>
              </a:rPr>
              <a:t>温度</a:t>
            </a:r>
            <a:r>
              <a:rPr lang="en-US" altLang="zh-CN" sz="2800" b="0" i="1">
                <a:latin typeface="Times New Roman" panose="02020603050405020304" charset="0"/>
                <a:ea typeface="楷体_GB2312" charset="-122"/>
              </a:rPr>
              <a:t>t </a:t>
            </a:r>
            <a:r>
              <a:rPr lang="zh-CN" altLang="en-US" sz="2800" b="0" dirty="0">
                <a:latin typeface="Arial" panose="020B0604020202020204" pitchFamily="34" charset="0"/>
                <a:ea typeface="楷体" panose="02010609060101010101" pitchFamily="49" charset="-122"/>
              </a:rPr>
              <a:t>关系（样品：铜）</a:t>
            </a:r>
            <a:endParaRPr lang="zh-CN" altLang="en-US" sz="2800" b="0" dirty="0">
              <a:latin typeface="Arial" panose="020B0604020202020204" pitchFamily="34" charset="0"/>
              <a:ea typeface="楷体" panose="02010609060101010101" pitchFamily="49" charset="-122"/>
            </a:endParaRPr>
          </a:p>
        </p:txBody>
      </p:sp>
      <p:grpSp>
        <p:nvGrpSpPr>
          <p:cNvPr id="193550" name="组合 441348"/>
          <p:cNvGrpSpPr/>
          <p:nvPr/>
        </p:nvGrpSpPr>
        <p:grpSpPr>
          <a:xfrm>
            <a:off x="495300" y="3213100"/>
            <a:ext cx="8648700" cy="2520950"/>
            <a:chOff x="204" y="2568"/>
            <a:chExt cx="5448" cy="1380"/>
          </a:xfrm>
        </p:grpSpPr>
        <p:graphicFrame>
          <p:nvGraphicFramePr>
            <p:cNvPr id="193551" name="对象 441349"/>
            <p:cNvGraphicFramePr/>
            <p:nvPr/>
          </p:nvGraphicFramePr>
          <p:xfrm>
            <a:off x="204" y="2568"/>
            <a:ext cx="5448" cy="1380"/>
          </p:xfrm>
          <a:graphic>
            <a:graphicData uri="http://schemas.openxmlformats.org/presentationml/2006/ole">
              <mc:AlternateContent xmlns:mc="http://schemas.openxmlformats.org/markup-compatibility/2006">
                <mc:Choice xmlns:v="urn:schemas-microsoft-com:vml" Requires="v">
                  <p:oleObj spid="_x0000_s3174" name="" r:id="rId1" imgW="8829675" imgH="2247900" progId="Word.Document.8">
                    <p:embed/>
                  </p:oleObj>
                </mc:Choice>
                <mc:Fallback>
                  <p:oleObj name="" r:id="rId1" imgW="8829675" imgH="2247900" progId="Word.Document.8">
                    <p:embed/>
                    <p:pic>
                      <p:nvPicPr>
                        <p:cNvPr id="0" name="图片 3173"/>
                        <p:cNvPicPr/>
                        <p:nvPr/>
                      </p:nvPicPr>
                      <p:blipFill>
                        <a:blip r:embed="rId2"/>
                        <a:stretch>
                          <a:fillRect/>
                        </a:stretch>
                      </p:blipFill>
                      <p:spPr>
                        <a:xfrm>
                          <a:off x="204" y="2568"/>
                          <a:ext cx="5448" cy="1380"/>
                        </a:xfrm>
                        <a:prstGeom prst="rect">
                          <a:avLst/>
                        </a:prstGeom>
                        <a:noFill/>
                        <a:ln w="38100">
                          <a:noFill/>
                          <a:miter/>
                        </a:ln>
                      </p:spPr>
                    </p:pic>
                  </p:oleObj>
                </mc:Fallback>
              </mc:AlternateContent>
            </a:graphicData>
          </a:graphic>
        </p:graphicFrame>
        <p:graphicFrame>
          <p:nvGraphicFramePr>
            <p:cNvPr id="193552" name="对象 441350"/>
            <p:cNvGraphicFramePr/>
            <p:nvPr/>
          </p:nvGraphicFramePr>
          <p:xfrm>
            <a:off x="930" y="2931"/>
            <a:ext cx="318" cy="242"/>
          </p:xfrm>
          <a:graphic>
            <a:graphicData uri="http://schemas.openxmlformats.org/presentationml/2006/ole">
              <mc:AlternateContent xmlns:mc="http://schemas.openxmlformats.org/markup-compatibility/2006">
                <mc:Choice xmlns:v="urn:schemas-microsoft-com:vml" Requires="v">
                  <p:oleObj spid="_x0000_s3173" name="" r:id="rId3" imgW="266065" imgH="203200" progId="Equation.3">
                    <p:embed/>
                  </p:oleObj>
                </mc:Choice>
                <mc:Fallback>
                  <p:oleObj name="" r:id="rId3" imgW="266065" imgH="203200" progId="Equation.3">
                    <p:embed/>
                    <p:pic>
                      <p:nvPicPr>
                        <p:cNvPr id="0" name="图片 3172"/>
                        <p:cNvPicPr/>
                        <p:nvPr/>
                      </p:nvPicPr>
                      <p:blipFill>
                        <a:blip r:embed="rId4"/>
                        <a:stretch>
                          <a:fillRect/>
                        </a:stretch>
                      </p:blipFill>
                      <p:spPr>
                        <a:xfrm>
                          <a:off x="930" y="2931"/>
                          <a:ext cx="318" cy="242"/>
                        </a:xfrm>
                        <a:prstGeom prst="rect">
                          <a:avLst/>
                        </a:prstGeom>
                        <a:noFill/>
                        <a:ln w="38100">
                          <a:noFill/>
                          <a:miter/>
                        </a:ln>
                      </p:spPr>
                    </p:pic>
                  </p:oleObj>
                </mc:Fallback>
              </mc:AlternateContent>
            </a:graphicData>
          </a:graphic>
        </p:graphicFrame>
        <p:graphicFrame>
          <p:nvGraphicFramePr>
            <p:cNvPr id="193553" name="对象 441351"/>
            <p:cNvGraphicFramePr/>
            <p:nvPr/>
          </p:nvGraphicFramePr>
          <p:xfrm>
            <a:off x="793" y="3294"/>
            <a:ext cx="384" cy="278"/>
          </p:xfrm>
          <a:graphic>
            <a:graphicData uri="http://schemas.openxmlformats.org/presentationml/2006/ole">
              <mc:AlternateContent xmlns:mc="http://schemas.openxmlformats.org/markup-compatibility/2006">
                <mc:Choice xmlns:v="urn:schemas-microsoft-com:vml" Requires="v">
                  <p:oleObj spid="_x0000_s3172" name="" r:id="rId5" imgW="317500" imgH="228600" progId="Equation.3">
                    <p:embed/>
                  </p:oleObj>
                </mc:Choice>
                <mc:Fallback>
                  <p:oleObj name="" r:id="rId5" imgW="317500" imgH="228600" progId="Equation.3">
                    <p:embed/>
                    <p:pic>
                      <p:nvPicPr>
                        <p:cNvPr id="0" name="图片 3171"/>
                        <p:cNvPicPr/>
                        <p:nvPr/>
                      </p:nvPicPr>
                      <p:blipFill>
                        <a:blip r:embed="rId6"/>
                        <a:stretch>
                          <a:fillRect/>
                        </a:stretch>
                      </p:blipFill>
                      <p:spPr>
                        <a:xfrm>
                          <a:off x="793" y="3294"/>
                          <a:ext cx="384" cy="278"/>
                        </a:xfrm>
                        <a:prstGeom prst="rect">
                          <a:avLst/>
                        </a:prstGeom>
                        <a:noFill/>
                        <a:ln w="38100">
                          <a:noFill/>
                          <a:miter/>
                        </a:ln>
                      </p:spPr>
                    </p:pic>
                  </p:oleObj>
                </mc:Fallback>
              </mc:AlternateContent>
            </a:graphicData>
          </a:graphic>
        </p:graphicFrame>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62" name="矩形 348161"/>
          <p:cNvSpPr/>
          <p:nvPr/>
        </p:nvSpPr>
        <p:spPr>
          <a:xfrm>
            <a:off x="611188" y="188913"/>
            <a:ext cx="6840537" cy="579437"/>
          </a:xfrm>
          <a:prstGeom prst="rect">
            <a:avLst/>
          </a:prstGeom>
          <a:noFill/>
          <a:ln w="9525">
            <a:noFill/>
          </a:ln>
        </p:spPr>
        <p:txBody>
          <a:bodyPr>
            <a:spAutoFit/>
          </a:bodyPr>
          <a:p>
            <a:r>
              <a:rPr lang="en-US" altLang="zh-CN">
                <a:latin typeface="楷体" panose="02010609060101010101" pitchFamily="49" charset="-122"/>
                <a:ea typeface="楷体" panose="02010609060101010101" pitchFamily="49" charset="-122"/>
              </a:rPr>
              <a:t>2.</a:t>
            </a:r>
            <a:r>
              <a:rPr lang="zh-CN" altLang="en-US" dirty="0">
                <a:latin typeface="楷体" panose="02010609060101010101" pitchFamily="49" charset="-122"/>
                <a:ea typeface="楷体" panose="02010609060101010101" pitchFamily="49" charset="-122"/>
              </a:rPr>
              <a:t>作图法</a:t>
            </a:r>
            <a:endParaRPr lang="en-US" altLang="zh-CN">
              <a:latin typeface="楷体" panose="02010609060101010101" pitchFamily="49" charset="-122"/>
              <a:ea typeface="楷体" panose="02010609060101010101" pitchFamily="49" charset="-122"/>
            </a:endParaRPr>
          </a:p>
        </p:txBody>
      </p:sp>
      <p:sp>
        <p:nvSpPr>
          <p:cNvPr id="348165" name="矩形 348164"/>
          <p:cNvSpPr/>
          <p:nvPr/>
        </p:nvSpPr>
        <p:spPr>
          <a:xfrm>
            <a:off x="539750" y="836613"/>
            <a:ext cx="8424863" cy="2041525"/>
          </a:xfrm>
          <a:prstGeom prst="rect">
            <a:avLst/>
          </a:prstGeom>
          <a:noFill/>
          <a:ln w="9525">
            <a:noFill/>
          </a:ln>
        </p:spPr>
        <p:txBody>
          <a:bodyPr>
            <a:spAutoFit/>
          </a:bodyPr>
          <a:p>
            <a:r>
              <a:rPr lang="zh-CN" altLang="en-US" dirty="0">
                <a:solidFill>
                  <a:schemeClr val="hlink"/>
                </a:solidFill>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作图法可形象、直观地显示出物理量之间的函数关系，也可用来求某些物理参数，因此它是一种重要的数据处理方法。作图时要先整理出</a:t>
            </a:r>
            <a:r>
              <a:rPr lang="zh-CN" altLang="en-US" dirty="0">
                <a:solidFill>
                  <a:srgbClr val="FF3300"/>
                </a:solidFill>
                <a:latin typeface="楷体" panose="02010609060101010101" pitchFamily="49" charset="-122"/>
                <a:ea typeface="楷体" panose="02010609060101010101" pitchFamily="49" charset="-122"/>
              </a:rPr>
              <a:t>数据表格</a:t>
            </a:r>
            <a:r>
              <a:rPr lang="zh-CN" altLang="en-US" dirty="0">
                <a:latin typeface="楷体" panose="02010609060101010101" pitchFamily="49" charset="-122"/>
                <a:ea typeface="楷体" panose="02010609060101010101" pitchFamily="49" charset="-122"/>
              </a:rPr>
              <a:t>，并要用</a:t>
            </a:r>
            <a:r>
              <a:rPr lang="zh-CN" altLang="en-US" dirty="0">
                <a:solidFill>
                  <a:srgbClr val="FF3300"/>
                </a:solidFill>
                <a:latin typeface="楷体" panose="02010609060101010101" pitchFamily="49" charset="-122"/>
                <a:ea typeface="楷体" panose="02010609060101010101" pitchFamily="49" charset="-122"/>
              </a:rPr>
              <a:t>坐标纸</a:t>
            </a:r>
            <a:r>
              <a:rPr lang="zh-CN" altLang="en-US" dirty="0">
                <a:latin typeface="楷体" panose="02010609060101010101" pitchFamily="49" charset="-122"/>
                <a:ea typeface="楷体" panose="02010609060101010101" pitchFamily="49" charset="-122"/>
              </a:rPr>
              <a:t>作图</a:t>
            </a:r>
            <a:r>
              <a:rPr lang="en-US" altLang="zh-CN">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p:txBody>
      </p:sp>
      <p:sp>
        <p:nvSpPr>
          <p:cNvPr id="348166" name="矩形 348165"/>
          <p:cNvSpPr/>
          <p:nvPr/>
        </p:nvSpPr>
        <p:spPr>
          <a:xfrm>
            <a:off x="539750" y="3141663"/>
            <a:ext cx="8388350" cy="2528887"/>
          </a:xfrm>
          <a:prstGeom prst="rect">
            <a:avLst/>
          </a:prstGeom>
          <a:noFill/>
          <a:ln w="9525">
            <a:noFill/>
          </a:ln>
        </p:spPr>
        <p:txBody>
          <a:bodyPr>
            <a:spAutoFit/>
          </a:bodyPr>
          <a:p>
            <a:r>
              <a:rPr lang="zh-CN" altLang="en-US" dirty="0">
                <a:latin typeface="楷体" panose="02010609060101010101" pitchFamily="49" charset="-122"/>
                <a:ea typeface="楷体" panose="02010609060101010101" pitchFamily="49" charset="-122"/>
              </a:rPr>
              <a:t>（</a:t>
            </a:r>
            <a:r>
              <a:rPr lang="en-US" altLang="zh-CN">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）要求：</a:t>
            </a:r>
            <a:endParaRPr lang="zh-CN" altLang="en-US"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 ①作图一定要用坐标纸，测量数据中的可靠数字在图上也应是可靠的，即图纸上一小格对应数据中可靠数字的最后一位，而误差位在小格之间估计；</a:t>
            </a:r>
            <a:endParaRPr lang="en-US" altLang="zh-CN">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1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8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62" grpId="0"/>
      <p:bldP spid="34816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5586" name="文本框 438273"/>
          <p:cNvSpPr txBox="1"/>
          <p:nvPr/>
        </p:nvSpPr>
        <p:spPr>
          <a:xfrm>
            <a:off x="838200" y="2863850"/>
            <a:ext cx="3886200" cy="641350"/>
          </a:xfrm>
          <a:prstGeom prst="rect">
            <a:avLst/>
          </a:prstGeom>
          <a:noFill/>
          <a:ln w="9525">
            <a:noFill/>
          </a:ln>
        </p:spPr>
        <p:txBody>
          <a:bodyPr>
            <a:spAutoFit/>
          </a:bodyPr>
          <a:p>
            <a:pPr eaLnBrk="1" hangingPunct="1">
              <a:spcBef>
                <a:spcPct val="50000"/>
              </a:spcBef>
            </a:pPr>
            <a:r>
              <a:rPr lang="en-US" altLang="zh-CN" sz="3600" b="0">
                <a:latin typeface="仿宋_GB2312" pitchFamily="49" charset="-122"/>
                <a:ea typeface="仿宋_GB2312" pitchFamily="49" charset="-122"/>
              </a:rPr>
              <a:t> </a:t>
            </a:r>
            <a:endParaRPr lang="en-US" altLang="zh-CN" sz="3600">
              <a:solidFill>
                <a:srgbClr val="003366"/>
              </a:solidFill>
              <a:latin typeface="仿宋_GB2312" pitchFamily="49" charset="-122"/>
              <a:ea typeface="仿宋_GB2312" pitchFamily="49" charset="-122"/>
            </a:endParaRPr>
          </a:p>
        </p:txBody>
      </p:sp>
      <p:pic>
        <p:nvPicPr>
          <p:cNvPr id="195587" name="图片 438274" descr="作图举例"/>
          <p:cNvPicPr>
            <a:picLocks noChangeAspect="1"/>
          </p:cNvPicPr>
          <p:nvPr/>
        </p:nvPicPr>
        <p:blipFill>
          <a:blip r:embed="rId1"/>
          <a:stretch>
            <a:fillRect/>
          </a:stretch>
        </p:blipFill>
        <p:spPr>
          <a:xfrm>
            <a:off x="395288" y="908050"/>
            <a:ext cx="8748712" cy="5949950"/>
          </a:xfrm>
          <a:prstGeom prst="rect">
            <a:avLst/>
          </a:prstGeom>
          <a:noFill/>
          <a:ln w="9525">
            <a:noFill/>
          </a:ln>
        </p:spPr>
      </p:pic>
      <p:sp>
        <p:nvSpPr>
          <p:cNvPr id="195588" name="矩形 438275"/>
          <p:cNvSpPr/>
          <p:nvPr/>
        </p:nvSpPr>
        <p:spPr>
          <a:xfrm>
            <a:off x="539750" y="333375"/>
            <a:ext cx="6048375" cy="579438"/>
          </a:xfrm>
          <a:prstGeom prst="rect">
            <a:avLst/>
          </a:prstGeom>
          <a:noFill/>
          <a:ln w="9525">
            <a:noFill/>
          </a:ln>
        </p:spPr>
        <p:txBody>
          <a:bodyPr>
            <a:spAutoFit/>
          </a:bodyPr>
          <a:p>
            <a:pPr eaLnBrk="1" hangingPunct="1">
              <a:spcBef>
                <a:spcPct val="50000"/>
              </a:spcBef>
            </a:pPr>
            <a:r>
              <a:rPr lang="en-US" altLang="zh-CN">
                <a:latin typeface="Times New Roman" panose="02020603050405020304" charset="0"/>
                <a:ea typeface="楷体" panose="02010609060101010101" pitchFamily="49" charset="-122"/>
              </a:rPr>
              <a:t>②</a:t>
            </a:r>
            <a:r>
              <a:rPr lang="zh-CN" altLang="en-US" dirty="0">
                <a:latin typeface="Times New Roman" panose="02020603050405020304" charset="0"/>
                <a:ea typeface="楷体" panose="02010609060101010101" pitchFamily="49" charset="-122"/>
              </a:rPr>
              <a:t>标明坐标轴和图名</a:t>
            </a:r>
            <a:endParaRPr lang="zh-CN" altLang="en-US" dirty="0">
              <a:latin typeface="Times New Roman" panose="02020603050405020304" charset="0"/>
              <a:ea typeface="楷体" panose="02010609060101010101" pitchFamily="49" charset="-122"/>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6610" name="文本框 439297"/>
          <p:cNvSpPr txBox="1"/>
          <p:nvPr/>
        </p:nvSpPr>
        <p:spPr>
          <a:xfrm>
            <a:off x="838200" y="2863850"/>
            <a:ext cx="6400800" cy="641350"/>
          </a:xfrm>
          <a:prstGeom prst="rect">
            <a:avLst/>
          </a:prstGeom>
          <a:noFill/>
          <a:ln w="9525">
            <a:noFill/>
          </a:ln>
        </p:spPr>
        <p:txBody>
          <a:bodyPr>
            <a:spAutoFit/>
          </a:bodyPr>
          <a:p>
            <a:pPr eaLnBrk="1" hangingPunct="1">
              <a:spcBef>
                <a:spcPct val="50000"/>
              </a:spcBef>
            </a:pPr>
            <a:r>
              <a:rPr lang="en-US" altLang="zh-CN" sz="3600" b="0">
                <a:latin typeface="仿宋_GB2312" pitchFamily="49" charset="-122"/>
                <a:ea typeface="仿宋_GB2312" pitchFamily="49" charset="-122"/>
              </a:rPr>
              <a:t> </a:t>
            </a:r>
            <a:endParaRPr lang="en-US" altLang="zh-CN" sz="3600">
              <a:solidFill>
                <a:srgbClr val="003366"/>
              </a:solidFill>
              <a:latin typeface="仿宋_GB2312" pitchFamily="49" charset="-122"/>
              <a:ea typeface="仿宋_GB2312" pitchFamily="49" charset="-122"/>
            </a:endParaRPr>
          </a:p>
        </p:txBody>
      </p:sp>
      <p:sp>
        <p:nvSpPr>
          <p:cNvPr id="196611" name="文本框 439298"/>
          <p:cNvSpPr txBox="1"/>
          <p:nvPr/>
        </p:nvSpPr>
        <p:spPr>
          <a:xfrm>
            <a:off x="684213" y="188913"/>
            <a:ext cx="8280400" cy="1066800"/>
          </a:xfrm>
          <a:prstGeom prst="rect">
            <a:avLst/>
          </a:prstGeom>
          <a:noFill/>
          <a:ln w="9525">
            <a:noFill/>
          </a:ln>
        </p:spPr>
        <p:txBody>
          <a:bodyPr>
            <a:spAutoFit/>
          </a:bodyPr>
          <a:p>
            <a:pPr eaLnBrk="1" hangingPunct="1"/>
            <a:r>
              <a:rPr lang="en-US" altLang="zh-CN">
                <a:latin typeface="楷体" panose="02010609060101010101" pitchFamily="49" charset="-122"/>
                <a:ea typeface="楷体" panose="02010609060101010101" pitchFamily="49" charset="-122"/>
              </a:rPr>
              <a:t>③</a:t>
            </a:r>
            <a:r>
              <a:rPr lang="zh-CN" altLang="en-US" dirty="0">
                <a:latin typeface="楷体" panose="02010609060101010101" pitchFamily="49" charset="-122"/>
                <a:ea typeface="楷体" panose="02010609060101010101" pitchFamily="49" charset="-122"/>
              </a:rPr>
              <a:t>标点：</a:t>
            </a:r>
            <a:endParaRPr lang="zh-CN" altLang="en-US" dirty="0">
              <a:latin typeface="楷体" panose="02010609060101010101" pitchFamily="49" charset="-122"/>
              <a:ea typeface="楷体" panose="02010609060101010101" pitchFamily="49" charset="-122"/>
            </a:endParaRPr>
          </a:p>
          <a:p>
            <a:pPr eaLnBrk="1" hangingPunct="1"/>
            <a:r>
              <a:rPr lang="zh-CN" altLang="en-US" dirty="0">
                <a:latin typeface="楷体" panose="02010609060101010101" pitchFamily="49" charset="-122"/>
                <a:ea typeface="楷体" panose="02010609060101010101" pitchFamily="49" charset="-122"/>
              </a:rPr>
              <a:t>  图中的每个点都代表一个测量的原始数据</a:t>
            </a:r>
            <a:r>
              <a:rPr lang="en-US" altLang="zh-CN">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p:txBody>
      </p:sp>
      <p:pic>
        <p:nvPicPr>
          <p:cNvPr id="196612" name="图片 439299" descr="标点1"/>
          <p:cNvPicPr>
            <a:picLocks noChangeAspect="1"/>
          </p:cNvPicPr>
          <p:nvPr/>
        </p:nvPicPr>
        <p:blipFill>
          <a:blip r:embed="rId1"/>
          <a:stretch>
            <a:fillRect/>
          </a:stretch>
        </p:blipFill>
        <p:spPr>
          <a:xfrm>
            <a:off x="395288" y="1341438"/>
            <a:ext cx="8748712" cy="5516562"/>
          </a:xfrm>
          <a:prstGeom prst="rect">
            <a:avLst/>
          </a:prstGeom>
          <a:noFill/>
          <a:ln w="9525">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7634" name="文本框 440321"/>
          <p:cNvSpPr txBox="1"/>
          <p:nvPr/>
        </p:nvSpPr>
        <p:spPr>
          <a:xfrm>
            <a:off x="838200" y="2863850"/>
            <a:ext cx="6400800" cy="641350"/>
          </a:xfrm>
          <a:prstGeom prst="rect">
            <a:avLst/>
          </a:prstGeom>
          <a:noFill/>
          <a:ln w="9525">
            <a:noFill/>
          </a:ln>
        </p:spPr>
        <p:txBody>
          <a:bodyPr>
            <a:spAutoFit/>
          </a:bodyPr>
          <a:p>
            <a:pPr eaLnBrk="1" hangingPunct="1">
              <a:spcBef>
                <a:spcPct val="50000"/>
              </a:spcBef>
            </a:pPr>
            <a:r>
              <a:rPr lang="en-US" altLang="zh-CN" sz="3600" b="0">
                <a:latin typeface="仿宋_GB2312" pitchFamily="49" charset="-122"/>
                <a:ea typeface="仿宋_GB2312" pitchFamily="49" charset="-122"/>
              </a:rPr>
              <a:t> </a:t>
            </a:r>
            <a:endParaRPr lang="en-US" altLang="zh-CN" sz="3600">
              <a:solidFill>
                <a:srgbClr val="003366"/>
              </a:solidFill>
              <a:latin typeface="仿宋_GB2312" pitchFamily="49" charset="-122"/>
              <a:ea typeface="仿宋_GB2312" pitchFamily="49" charset="-122"/>
            </a:endParaRPr>
          </a:p>
        </p:txBody>
      </p:sp>
      <p:sp>
        <p:nvSpPr>
          <p:cNvPr id="197635" name="文本框 440322"/>
          <p:cNvSpPr txBox="1"/>
          <p:nvPr/>
        </p:nvSpPr>
        <p:spPr>
          <a:xfrm>
            <a:off x="649288" y="260350"/>
            <a:ext cx="8459787" cy="2041525"/>
          </a:xfrm>
          <a:prstGeom prst="rect">
            <a:avLst/>
          </a:prstGeom>
          <a:noFill/>
          <a:ln w="9525">
            <a:noFill/>
          </a:ln>
        </p:spPr>
        <p:txBody>
          <a:bodyPr>
            <a:spAutoFit/>
          </a:bodyPr>
          <a:p>
            <a:pPr eaLnBrk="1" hangingPunct="1"/>
            <a:r>
              <a:rPr lang="en-US" altLang="zh-CN">
                <a:latin typeface="楷体" panose="02010609060101010101" pitchFamily="49" charset="-122"/>
                <a:ea typeface="楷体" panose="02010609060101010101" pitchFamily="49" charset="-122"/>
              </a:rPr>
              <a:t>④</a:t>
            </a:r>
            <a:r>
              <a:rPr lang="zh-CN" altLang="en-US" dirty="0">
                <a:latin typeface="楷体" panose="02010609060101010101" pitchFamily="49" charset="-122"/>
                <a:ea typeface="楷体" panose="02010609060101010101" pitchFamily="49" charset="-122"/>
              </a:rPr>
              <a:t>连线：</a:t>
            </a:r>
            <a:endParaRPr lang="zh-CN" altLang="en-US" dirty="0">
              <a:latin typeface="楷体" panose="02010609060101010101" pitchFamily="49" charset="-122"/>
              <a:ea typeface="楷体" panose="02010609060101010101" pitchFamily="49" charset="-122"/>
            </a:endParaRPr>
          </a:p>
          <a:p>
            <a:pPr eaLnBrk="1" hangingPunct="1"/>
            <a:r>
              <a:rPr lang="zh-CN" altLang="en-US" dirty="0">
                <a:latin typeface="楷体" panose="02010609060101010101" pitchFamily="49" charset="-122"/>
                <a:ea typeface="楷体" panose="02010609060101010101" pitchFamily="49" charset="-122"/>
              </a:rPr>
              <a:t>    将图中的点用</a:t>
            </a:r>
            <a:r>
              <a:rPr lang="zh-CN" altLang="en-US" dirty="0">
                <a:solidFill>
                  <a:srgbClr val="FF0000"/>
                </a:solidFill>
                <a:latin typeface="楷体" panose="02010609060101010101" pitchFamily="49" charset="-122"/>
                <a:ea typeface="楷体" panose="02010609060101010101" pitchFamily="49" charset="-122"/>
              </a:rPr>
              <a:t>光滑</a:t>
            </a:r>
            <a:r>
              <a:rPr lang="zh-CN" altLang="en-US" dirty="0">
                <a:latin typeface="楷体" panose="02010609060101010101" pitchFamily="49" charset="-122"/>
                <a:ea typeface="楷体" panose="02010609060101010101" pitchFamily="49" charset="-122"/>
              </a:rPr>
              <a:t>的曲线连接，一般不强求通过每个实验点，应使图线与两边的实验点最为接近且分布大体</a:t>
            </a:r>
            <a:r>
              <a:rPr lang="zh-CN" altLang="en-US" dirty="0">
                <a:solidFill>
                  <a:srgbClr val="FF0000"/>
                </a:solidFill>
                <a:latin typeface="楷体" panose="02010609060101010101" pitchFamily="49" charset="-122"/>
                <a:ea typeface="楷体" panose="02010609060101010101" pitchFamily="49" charset="-122"/>
              </a:rPr>
              <a:t>均匀</a:t>
            </a:r>
            <a:r>
              <a:rPr lang="en-US" altLang="zh-CN">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p:txBody>
      </p:sp>
      <p:pic>
        <p:nvPicPr>
          <p:cNvPr id="197636" name="图片 440323" descr="连线"/>
          <p:cNvPicPr>
            <a:picLocks noChangeAspect="1"/>
          </p:cNvPicPr>
          <p:nvPr/>
        </p:nvPicPr>
        <p:blipFill>
          <a:blip r:embed="rId1"/>
          <a:stretch>
            <a:fillRect/>
          </a:stretch>
        </p:blipFill>
        <p:spPr>
          <a:xfrm>
            <a:off x="323850" y="2349500"/>
            <a:ext cx="8820150" cy="4508500"/>
          </a:xfrm>
          <a:prstGeom prst="rect">
            <a:avLst/>
          </a:prstGeom>
          <a:noFill/>
          <a:ln w="9525">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8660" name="文本框 441347"/>
          <p:cNvSpPr txBox="1"/>
          <p:nvPr/>
        </p:nvSpPr>
        <p:spPr>
          <a:xfrm>
            <a:off x="395288" y="434975"/>
            <a:ext cx="8748712" cy="1554163"/>
          </a:xfrm>
          <a:prstGeom prst="rect">
            <a:avLst/>
          </a:prstGeom>
          <a:noFill/>
          <a:ln w="9525">
            <a:noFill/>
          </a:ln>
        </p:spPr>
        <p:txBody>
          <a:bodyPr>
            <a:spAutoFit/>
          </a:bodyPr>
          <a:p>
            <a:pPr eaLnBrk="1" hangingPunct="1">
              <a:spcBef>
                <a:spcPct val="50000"/>
              </a:spcBef>
            </a:pPr>
            <a:r>
              <a:rPr lang="zh-CN" altLang="en-US" dirty="0">
                <a:solidFill>
                  <a:schemeClr val="hlink"/>
                </a:solidFill>
                <a:latin typeface="楷体" panose="02010609060101010101" pitchFamily="49" charset="-122"/>
                <a:ea typeface="楷体" panose="02010609060101010101" pitchFamily="49" charset="-122"/>
              </a:rPr>
              <a:t>  例：</a:t>
            </a:r>
            <a:r>
              <a:rPr lang="zh-CN" altLang="en-US" dirty="0">
                <a:latin typeface="楷体" panose="02010609060101010101" pitchFamily="49" charset="-122"/>
                <a:ea typeface="楷体" panose="02010609060101010101" pitchFamily="49" charset="-122"/>
              </a:rPr>
              <a:t>测得铜电阻与温度对应的一组数据如表所示，试用直角坐标作图表示出电阻与温度的函数关系</a:t>
            </a:r>
            <a:r>
              <a:rPr lang="en-US" altLang="zh-CN">
                <a:latin typeface="楷体" panose="02010609060101010101" pitchFamily="49" charset="-122"/>
                <a:ea typeface="楷体" panose="02010609060101010101" pitchFamily="49" charset="-122"/>
              </a:rPr>
              <a:t>.</a:t>
            </a:r>
            <a:endParaRPr lang="en-US" altLang="zh-CN" sz="2400" b="0">
              <a:latin typeface="楷体" panose="02010609060101010101" pitchFamily="49" charset="-122"/>
              <a:ea typeface="楷体" panose="02010609060101010101" pitchFamily="49" charset="-122"/>
            </a:endParaRPr>
          </a:p>
        </p:txBody>
      </p:sp>
      <p:grpSp>
        <p:nvGrpSpPr>
          <p:cNvPr id="198661" name="组合 441348"/>
          <p:cNvGrpSpPr/>
          <p:nvPr/>
        </p:nvGrpSpPr>
        <p:grpSpPr>
          <a:xfrm>
            <a:off x="0" y="2708275"/>
            <a:ext cx="9102725" cy="2306638"/>
            <a:chOff x="204" y="2564"/>
            <a:chExt cx="5423" cy="1453"/>
          </a:xfrm>
        </p:grpSpPr>
        <p:graphicFrame>
          <p:nvGraphicFramePr>
            <p:cNvPr id="198662" name="对象 441349"/>
            <p:cNvGraphicFramePr/>
            <p:nvPr/>
          </p:nvGraphicFramePr>
          <p:xfrm>
            <a:off x="204" y="2564"/>
            <a:ext cx="5423" cy="1453"/>
          </p:xfrm>
          <a:graphic>
            <a:graphicData uri="http://schemas.openxmlformats.org/presentationml/2006/ole">
              <mc:AlternateContent xmlns:mc="http://schemas.openxmlformats.org/markup-compatibility/2006">
                <mc:Choice xmlns:v="urn:schemas-microsoft-com:vml" Requires="v">
                  <p:oleObj spid="_x0000_s3179" name="" r:id="rId1" imgW="8831580" imgH="2244725" progId="Word.Document.8">
                    <p:embed/>
                  </p:oleObj>
                </mc:Choice>
                <mc:Fallback>
                  <p:oleObj name="" r:id="rId1" imgW="8831580" imgH="2244725" progId="Word.Document.8">
                    <p:embed/>
                    <p:pic>
                      <p:nvPicPr>
                        <p:cNvPr id="0" name="图片 3178"/>
                        <p:cNvPicPr/>
                        <p:nvPr/>
                      </p:nvPicPr>
                      <p:blipFill>
                        <a:blip r:embed="rId2"/>
                        <a:stretch>
                          <a:fillRect/>
                        </a:stretch>
                      </p:blipFill>
                      <p:spPr>
                        <a:xfrm>
                          <a:off x="204" y="2564"/>
                          <a:ext cx="5423" cy="1453"/>
                        </a:xfrm>
                        <a:prstGeom prst="rect">
                          <a:avLst/>
                        </a:prstGeom>
                        <a:solidFill>
                          <a:schemeClr val="bg1"/>
                        </a:solidFill>
                        <a:ln w="38100">
                          <a:noFill/>
                          <a:miter/>
                        </a:ln>
                      </p:spPr>
                    </p:pic>
                  </p:oleObj>
                </mc:Fallback>
              </mc:AlternateContent>
            </a:graphicData>
          </a:graphic>
        </p:graphicFrame>
        <p:graphicFrame>
          <p:nvGraphicFramePr>
            <p:cNvPr id="198663" name="对象 441350"/>
            <p:cNvGraphicFramePr/>
            <p:nvPr/>
          </p:nvGraphicFramePr>
          <p:xfrm>
            <a:off x="930" y="2931"/>
            <a:ext cx="318" cy="242"/>
          </p:xfrm>
          <a:graphic>
            <a:graphicData uri="http://schemas.openxmlformats.org/presentationml/2006/ole">
              <mc:AlternateContent xmlns:mc="http://schemas.openxmlformats.org/markup-compatibility/2006">
                <mc:Choice xmlns:v="urn:schemas-microsoft-com:vml" Requires="v">
                  <p:oleObj spid="_x0000_s3182" name="" r:id="rId3" imgW="266065" imgH="203200" progId="Equation.3">
                    <p:embed/>
                  </p:oleObj>
                </mc:Choice>
                <mc:Fallback>
                  <p:oleObj name="" r:id="rId3" imgW="266065" imgH="203200" progId="Equation.3">
                    <p:embed/>
                    <p:pic>
                      <p:nvPicPr>
                        <p:cNvPr id="0" name="图片 3181"/>
                        <p:cNvPicPr/>
                        <p:nvPr/>
                      </p:nvPicPr>
                      <p:blipFill>
                        <a:blip r:embed="rId4"/>
                        <a:stretch>
                          <a:fillRect/>
                        </a:stretch>
                      </p:blipFill>
                      <p:spPr>
                        <a:xfrm>
                          <a:off x="930" y="2931"/>
                          <a:ext cx="318" cy="242"/>
                        </a:xfrm>
                        <a:prstGeom prst="rect">
                          <a:avLst/>
                        </a:prstGeom>
                        <a:solidFill>
                          <a:schemeClr val="bg1"/>
                        </a:solidFill>
                        <a:ln w="38100">
                          <a:noFill/>
                          <a:miter/>
                        </a:ln>
                      </p:spPr>
                    </p:pic>
                  </p:oleObj>
                </mc:Fallback>
              </mc:AlternateContent>
            </a:graphicData>
          </a:graphic>
        </p:graphicFrame>
        <p:graphicFrame>
          <p:nvGraphicFramePr>
            <p:cNvPr id="198664" name="对象 441351"/>
            <p:cNvGraphicFramePr/>
            <p:nvPr/>
          </p:nvGraphicFramePr>
          <p:xfrm>
            <a:off x="793" y="3294"/>
            <a:ext cx="384" cy="278"/>
          </p:xfrm>
          <a:graphic>
            <a:graphicData uri="http://schemas.openxmlformats.org/presentationml/2006/ole">
              <mc:AlternateContent xmlns:mc="http://schemas.openxmlformats.org/markup-compatibility/2006">
                <mc:Choice xmlns:v="urn:schemas-microsoft-com:vml" Requires="v">
                  <p:oleObj spid="_x0000_s3178" name="" r:id="rId5" imgW="317500" imgH="228600" progId="Equation.3">
                    <p:embed/>
                  </p:oleObj>
                </mc:Choice>
                <mc:Fallback>
                  <p:oleObj name="" r:id="rId5" imgW="317500" imgH="228600" progId="Equation.3">
                    <p:embed/>
                    <p:pic>
                      <p:nvPicPr>
                        <p:cNvPr id="0" name="图片 3177"/>
                        <p:cNvPicPr/>
                        <p:nvPr/>
                      </p:nvPicPr>
                      <p:blipFill>
                        <a:blip r:embed="rId6"/>
                        <a:stretch>
                          <a:fillRect/>
                        </a:stretch>
                      </p:blipFill>
                      <p:spPr>
                        <a:xfrm>
                          <a:off x="793" y="3294"/>
                          <a:ext cx="384" cy="278"/>
                        </a:xfrm>
                        <a:prstGeom prst="rect">
                          <a:avLst/>
                        </a:prstGeom>
                        <a:solidFill>
                          <a:schemeClr val="bg1"/>
                        </a:solidFill>
                        <a:ln w="38100">
                          <a:noFill/>
                          <a:miter/>
                        </a:ln>
                      </p:spPr>
                    </p:pic>
                  </p:oleObj>
                </mc:Fallback>
              </mc:AlternateContent>
            </a:graphicData>
          </a:graphic>
        </p:graphicFrame>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9682" name="图片 442369" descr="作图举例"/>
          <p:cNvPicPr>
            <a:picLocks noChangeAspect="1"/>
          </p:cNvPicPr>
          <p:nvPr/>
        </p:nvPicPr>
        <p:blipFill>
          <a:blip r:embed="rId1"/>
          <a:stretch>
            <a:fillRect/>
          </a:stretch>
        </p:blipFill>
        <p:spPr>
          <a:xfrm>
            <a:off x="0" y="0"/>
            <a:ext cx="9144000" cy="6858000"/>
          </a:xfrm>
          <a:prstGeom prst="rect">
            <a:avLst/>
          </a:prstGeom>
          <a:noFill/>
          <a:ln w="9525">
            <a:noFill/>
          </a:ln>
        </p:spPr>
      </p:pic>
      <p:sp>
        <p:nvSpPr>
          <p:cNvPr id="199683" name="灯片编号占位符 1"/>
          <p:cNvSpPr/>
          <p:nvPr/>
        </p:nvSpPr>
        <p:spPr>
          <a:xfrm>
            <a:off x="6553200" y="6248400"/>
            <a:ext cx="1905000" cy="457200"/>
          </a:xfrm>
          <a:prstGeom prst="rect">
            <a:avLst/>
          </a:prstGeom>
          <a:noFill/>
          <a:ln w="9525">
            <a:noFill/>
          </a:ln>
        </p:spPr>
        <p:txBody>
          <a:bodyPr/>
          <a:p>
            <a:pPr algn="r" eaLnBrk="1" hangingPunct="1">
              <a:lnSpc>
                <a:spcPct val="120000"/>
              </a:lnSpc>
              <a:spcBef>
                <a:spcPct val="50000"/>
              </a:spcBef>
            </a:pPr>
            <a:fld id="{9A0DB2DC-4C9A-4742-B13C-FB6460FD3503}" type="slidenum">
              <a:rPr lang="zh-CN" altLang="en-US" sz="1400" b="0" dirty="0">
                <a:latin typeface="Times New Roman" panose="02020603050405020304" charset="0"/>
                <a:ea typeface="宋体" panose="02010600030101010101" pitchFamily="2" charset="-122"/>
              </a:rPr>
            </a:fld>
            <a:endParaRPr lang="zh-CN" altLang="en-US" sz="1400" b="0" dirty="0">
              <a:latin typeface="Times New Roman" panose="02020603050405020304" charset="0"/>
              <a:ea typeface="宋体" panose="02010600030101010101" pitchFamily="2" charset="-122"/>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0707" name="文本框 443394"/>
          <p:cNvSpPr txBox="1"/>
          <p:nvPr/>
        </p:nvSpPr>
        <p:spPr>
          <a:xfrm>
            <a:off x="755650" y="4505325"/>
            <a:ext cx="7200900" cy="579438"/>
          </a:xfrm>
          <a:prstGeom prst="rect">
            <a:avLst/>
          </a:prstGeom>
          <a:noFill/>
          <a:ln w="9525">
            <a:noFill/>
          </a:ln>
        </p:spPr>
        <p:txBody>
          <a:bodyPr>
            <a:spAutoFit/>
          </a:bodyPr>
          <a:p>
            <a:pPr eaLnBrk="1" hangingPunct="1">
              <a:spcBef>
                <a:spcPct val="50000"/>
              </a:spcBef>
            </a:pPr>
            <a:r>
              <a:rPr lang="zh-CN" altLang="en-US" dirty="0">
                <a:latin typeface="楷体" panose="02010609060101010101" pitchFamily="49" charset="-122"/>
                <a:ea typeface="楷体" panose="02010609060101010101" pitchFamily="49" charset="-122"/>
              </a:rPr>
              <a:t>从而得到电阻随温度的变化关系为：</a:t>
            </a:r>
            <a:endParaRPr lang="zh-CN" altLang="en-US">
              <a:latin typeface="楷体" panose="02010609060101010101" pitchFamily="49" charset="-122"/>
              <a:ea typeface="楷体" panose="02010609060101010101" pitchFamily="49" charset="-122"/>
            </a:endParaRPr>
          </a:p>
        </p:txBody>
      </p:sp>
      <p:graphicFrame>
        <p:nvGraphicFramePr>
          <p:cNvPr id="200716" name="对象 200715"/>
          <p:cNvGraphicFramePr/>
          <p:nvPr/>
        </p:nvGraphicFramePr>
        <p:xfrm>
          <a:off x="1763713" y="5268913"/>
          <a:ext cx="4464050" cy="681037"/>
        </p:xfrm>
        <a:graphic>
          <a:graphicData uri="http://schemas.openxmlformats.org/presentationml/2006/ole">
            <mc:AlternateContent xmlns:mc="http://schemas.openxmlformats.org/markup-compatibility/2006">
              <mc:Choice xmlns:v="urn:schemas-microsoft-com:vml" Requires="v">
                <p:oleObj spid="_x0000_s3181" name="" r:id="rId1" imgW="1498600" imgH="228600" progId="Equation.DSMT4">
                  <p:embed/>
                </p:oleObj>
              </mc:Choice>
              <mc:Fallback>
                <p:oleObj name="" r:id="rId1" imgW="1498600" imgH="228600" progId="Equation.DSMT4">
                  <p:embed/>
                  <p:pic>
                    <p:nvPicPr>
                      <p:cNvPr id="0" name="图片 3180"/>
                      <p:cNvPicPr/>
                      <p:nvPr/>
                    </p:nvPicPr>
                    <p:blipFill>
                      <a:blip r:embed="rId2"/>
                      <a:stretch>
                        <a:fillRect/>
                      </a:stretch>
                    </p:blipFill>
                    <p:spPr>
                      <a:xfrm>
                        <a:off x="1763713" y="5268913"/>
                        <a:ext cx="4464050" cy="681037"/>
                      </a:xfrm>
                      <a:prstGeom prst="rect">
                        <a:avLst/>
                      </a:prstGeom>
                      <a:noFill/>
                      <a:ln w="38100">
                        <a:noFill/>
                        <a:miter/>
                      </a:ln>
                    </p:spPr>
                  </p:pic>
                </p:oleObj>
              </mc:Fallback>
            </mc:AlternateContent>
          </a:graphicData>
        </a:graphic>
      </p:graphicFrame>
      <p:graphicFrame>
        <p:nvGraphicFramePr>
          <p:cNvPr id="200717" name="对象 200716"/>
          <p:cNvGraphicFramePr/>
          <p:nvPr/>
        </p:nvGraphicFramePr>
        <p:xfrm>
          <a:off x="1692275" y="1595438"/>
          <a:ext cx="4608513" cy="1090612"/>
        </p:xfrm>
        <a:graphic>
          <a:graphicData uri="http://schemas.openxmlformats.org/presentationml/2006/ole">
            <mc:AlternateContent xmlns:mc="http://schemas.openxmlformats.org/markup-compatibility/2006">
              <mc:Choice xmlns:v="urn:schemas-microsoft-com:vml" Requires="v">
                <p:oleObj spid="_x0000_s3175" name="" r:id="rId3" imgW="1663065" imgH="393700" progId="Equation.DSMT4">
                  <p:embed/>
                </p:oleObj>
              </mc:Choice>
              <mc:Fallback>
                <p:oleObj name="" r:id="rId3" imgW="1663065" imgH="393700" progId="Equation.DSMT4">
                  <p:embed/>
                  <p:pic>
                    <p:nvPicPr>
                      <p:cNvPr id="0" name="图片 3174"/>
                      <p:cNvPicPr/>
                      <p:nvPr/>
                    </p:nvPicPr>
                    <p:blipFill>
                      <a:blip r:embed="rId4"/>
                      <a:stretch>
                        <a:fillRect/>
                      </a:stretch>
                    </p:blipFill>
                    <p:spPr>
                      <a:xfrm>
                        <a:off x="1692275" y="1595438"/>
                        <a:ext cx="4608513" cy="1090612"/>
                      </a:xfrm>
                      <a:prstGeom prst="rect">
                        <a:avLst/>
                      </a:prstGeom>
                      <a:noFill/>
                      <a:ln w="38100">
                        <a:noFill/>
                        <a:miter/>
                      </a:ln>
                    </p:spPr>
                  </p:pic>
                </p:oleObj>
              </mc:Fallback>
            </mc:AlternateContent>
          </a:graphicData>
        </a:graphic>
      </p:graphicFrame>
      <p:graphicFrame>
        <p:nvGraphicFramePr>
          <p:cNvPr id="200718" name="对象 200717"/>
          <p:cNvGraphicFramePr/>
          <p:nvPr/>
        </p:nvGraphicFramePr>
        <p:xfrm>
          <a:off x="1763713" y="3808413"/>
          <a:ext cx="1871662" cy="557212"/>
        </p:xfrm>
        <a:graphic>
          <a:graphicData uri="http://schemas.openxmlformats.org/presentationml/2006/ole">
            <mc:AlternateContent xmlns:mc="http://schemas.openxmlformats.org/markup-compatibility/2006">
              <mc:Choice xmlns:v="urn:schemas-microsoft-com:vml" Requires="v">
                <p:oleObj spid="_x0000_s3176" name="" r:id="rId5" imgW="595630" imgH="177800" progId="Equation.DSMT4">
                  <p:embed/>
                </p:oleObj>
              </mc:Choice>
              <mc:Fallback>
                <p:oleObj name="" r:id="rId5" imgW="595630" imgH="177800" progId="Equation.DSMT4">
                  <p:embed/>
                  <p:pic>
                    <p:nvPicPr>
                      <p:cNvPr id="0" name="图片 3175"/>
                      <p:cNvPicPr/>
                      <p:nvPr/>
                    </p:nvPicPr>
                    <p:blipFill>
                      <a:blip r:embed="rId6"/>
                      <a:stretch>
                        <a:fillRect/>
                      </a:stretch>
                    </p:blipFill>
                    <p:spPr>
                      <a:xfrm>
                        <a:off x="1763713" y="3808413"/>
                        <a:ext cx="1871662" cy="557212"/>
                      </a:xfrm>
                      <a:prstGeom prst="rect">
                        <a:avLst/>
                      </a:prstGeom>
                      <a:noFill/>
                      <a:ln w="38100">
                        <a:noFill/>
                        <a:miter/>
                      </a:ln>
                    </p:spPr>
                  </p:pic>
                </p:oleObj>
              </mc:Fallback>
            </mc:AlternateContent>
          </a:graphicData>
        </a:graphic>
      </p:graphicFrame>
      <p:grpSp>
        <p:nvGrpSpPr>
          <p:cNvPr id="200721" name="组合 200720"/>
          <p:cNvGrpSpPr/>
          <p:nvPr/>
        </p:nvGrpSpPr>
        <p:grpSpPr>
          <a:xfrm>
            <a:off x="539750" y="404813"/>
            <a:ext cx="8355013" cy="1066800"/>
            <a:chOff x="384" y="270"/>
            <a:chExt cx="5263" cy="672"/>
          </a:xfrm>
        </p:grpSpPr>
        <p:sp>
          <p:nvSpPr>
            <p:cNvPr id="200706" name="文本框 443393"/>
            <p:cNvSpPr txBox="1"/>
            <p:nvPr/>
          </p:nvSpPr>
          <p:spPr>
            <a:xfrm>
              <a:off x="384" y="270"/>
              <a:ext cx="5263" cy="672"/>
            </a:xfrm>
            <a:prstGeom prst="rect">
              <a:avLst/>
            </a:prstGeom>
            <a:noFill/>
            <a:ln w="9525">
              <a:noFill/>
            </a:ln>
          </p:spPr>
          <p:txBody>
            <a:bodyPr>
              <a:spAutoFit/>
            </a:bodyPr>
            <a:p>
              <a:pPr eaLnBrk="1" hangingPunct="1">
                <a:spcBef>
                  <a:spcPct val="50000"/>
                </a:spcBef>
              </a:pPr>
              <a:r>
                <a:rPr lang="zh-CN" altLang="en-US" dirty="0">
                  <a:latin typeface="楷体" panose="02010609060101010101" pitchFamily="49" charset="-122"/>
                  <a:ea typeface="楷体" panose="02010609060101010101" pitchFamily="49" charset="-122"/>
                </a:rPr>
                <a:t>在图中任选两点           和          ，</a:t>
              </a:r>
              <a:br>
                <a:rPr lang="zh-CN" altLang="en-US" dirty="0">
                  <a:latin typeface="楷体" panose="02010609060101010101" pitchFamily="49" charset="-122"/>
                  <a:ea typeface="楷体" panose="02010609060101010101" pitchFamily="49" charset="-122"/>
                </a:rPr>
              </a:br>
              <a:r>
                <a:rPr lang="zh-CN" altLang="en-US" dirty="0">
                  <a:latin typeface="楷体" panose="02010609060101010101" pitchFamily="49" charset="-122"/>
                  <a:ea typeface="楷体" panose="02010609060101010101" pitchFamily="49" charset="-122"/>
                </a:rPr>
                <a:t>将两点代入式中可得：</a:t>
              </a:r>
              <a:endParaRPr lang="zh-CN" altLang="en-US">
                <a:latin typeface="楷体" panose="02010609060101010101" pitchFamily="49" charset="-122"/>
                <a:ea typeface="楷体" panose="02010609060101010101" pitchFamily="49" charset="-122"/>
              </a:endParaRPr>
            </a:p>
          </p:txBody>
        </p:sp>
        <p:graphicFrame>
          <p:nvGraphicFramePr>
            <p:cNvPr id="200719" name="对象 200718"/>
            <p:cNvGraphicFramePr/>
            <p:nvPr/>
          </p:nvGraphicFramePr>
          <p:xfrm>
            <a:off x="2245" y="315"/>
            <a:ext cx="1360" cy="335"/>
          </p:xfrm>
          <a:graphic>
            <a:graphicData uri="http://schemas.openxmlformats.org/presentationml/2006/ole">
              <mc:AlternateContent xmlns:mc="http://schemas.openxmlformats.org/markup-compatibility/2006">
                <mc:Choice xmlns:v="urn:schemas-microsoft-com:vml" Requires="v">
                  <p:oleObj spid="_x0000_s3177" name="" r:id="rId7" imgW="927100" imgH="228600" progId="Equation.DSMT4">
                    <p:embed/>
                  </p:oleObj>
                </mc:Choice>
                <mc:Fallback>
                  <p:oleObj name="" r:id="rId7" imgW="927100" imgH="228600" progId="Equation.DSMT4">
                    <p:embed/>
                    <p:pic>
                      <p:nvPicPr>
                        <p:cNvPr id="0" name="图片 3176"/>
                        <p:cNvPicPr/>
                        <p:nvPr/>
                      </p:nvPicPr>
                      <p:blipFill>
                        <a:blip r:embed="rId8"/>
                        <a:stretch>
                          <a:fillRect/>
                        </a:stretch>
                      </p:blipFill>
                      <p:spPr>
                        <a:xfrm>
                          <a:off x="2245" y="315"/>
                          <a:ext cx="1360" cy="335"/>
                        </a:xfrm>
                        <a:prstGeom prst="rect">
                          <a:avLst/>
                        </a:prstGeom>
                        <a:noFill/>
                        <a:ln w="38100">
                          <a:noFill/>
                          <a:miter/>
                        </a:ln>
                      </p:spPr>
                    </p:pic>
                  </p:oleObj>
                </mc:Fallback>
              </mc:AlternateContent>
            </a:graphicData>
          </a:graphic>
        </p:graphicFrame>
        <p:graphicFrame>
          <p:nvGraphicFramePr>
            <p:cNvPr id="200720" name="对象 200719"/>
            <p:cNvGraphicFramePr/>
            <p:nvPr/>
          </p:nvGraphicFramePr>
          <p:xfrm>
            <a:off x="3923" y="300"/>
            <a:ext cx="1331" cy="333"/>
          </p:xfrm>
          <a:graphic>
            <a:graphicData uri="http://schemas.openxmlformats.org/presentationml/2006/ole">
              <mc:AlternateContent xmlns:mc="http://schemas.openxmlformats.org/markup-compatibility/2006">
                <mc:Choice xmlns:v="urn:schemas-microsoft-com:vml" Requires="v">
                  <p:oleObj spid="_x0000_s3180" name="" r:id="rId9" imgW="914400" imgH="228600" progId="Equation.DSMT4">
                    <p:embed/>
                  </p:oleObj>
                </mc:Choice>
                <mc:Fallback>
                  <p:oleObj name="" r:id="rId9" imgW="914400" imgH="228600" progId="Equation.DSMT4">
                    <p:embed/>
                    <p:pic>
                      <p:nvPicPr>
                        <p:cNvPr id="0" name="图片 3179"/>
                        <p:cNvPicPr/>
                        <p:nvPr/>
                      </p:nvPicPr>
                      <p:blipFill>
                        <a:blip r:embed="rId10"/>
                        <a:stretch>
                          <a:fillRect/>
                        </a:stretch>
                      </p:blipFill>
                      <p:spPr>
                        <a:xfrm>
                          <a:off x="3923" y="300"/>
                          <a:ext cx="1331" cy="333"/>
                        </a:xfrm>
                        <a:prstGeom prst="rect">
                          <a:avLst/>
                        </a:prstGeom>
                        <a:noFill/>
                        <a:ln w="38100">
                          <a:noFill/>
                          <a:miter/>
                        </a:ln>
                      </p:spPr>
                    </p:pic>
                  </p:oleObj>
                </mc:Fallback>
              </mc:AlternateContent>
            </a:graphicData>
          </a:graphic>
        </p:graphicFrame>
      </p:grpSp>
      <p:grpSp>
        <p:nvGrpSpPr>
          <p:cNvPr id="200723" name="组合 200722"/>
          <p:cNvGrpSpPr/>
          <p:nvPr/>
        </p:nvGrpSpPr>
        <p:grpSpPr>
          <a:xfrm>
            <a:off x="755650" y="2905125"/>
            <a:ext cx="6481763" cy="595313"/>
            <a:chOff x="521" y="1752"/>
            <a:chExt cx="4083" cy="375"/>
          </a:xfrm>
        </p:grpSpPr>
        <p:sp>
          <p:nvSpPr>
            <p:cNvPr id="200710" name="文本框 443397"/>
            <p:cNvSpPr txBox="1"/>
            <p:nvPr/>
          </p:nvSpPr>
          <p:spPr>
            <a:xfrm>
              <a:off x="521" y="1752"/>
              <a:ext cx="4083" cy="365"/>
            </a:xfrm>
            <a:prstGeom prst="rect">
              <a:avLst/>
            </a:prstGeom>
            <a:noFill/>
            <a:ln w="9525">
              <a:noFill/>
            </a:ln>
          </p:spPr>
          <p:txBody>
            <a:bodyPr>
              <a:spAutoFit/>
            </a:bodyPr>
            <a:p>
              <a:pPr eaLnBrk="1" hangingPunct="1">
                <a:spcBef>
                  <a:spcPct val="50000"/>
                </a:spcBef>
              </a:pPr>
              <a:r>
                <a:rPr lang="zh-CN" altLang="en-US" dirty="0">
                  <a:latin typeface="楷体" panose="02010609060101010101" pitchFamily="49" charset="-122"/>
                  <a:ea typeface="楷体" panose="02010609060101010101" pitchFamily="49" charset="-122"/>
                </a:rPr>
                <a:t>考虑到有</a:t>
              </a:r>
              <a:r>
                <a:rPr lang="en-US" altLang="zh-CN">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的坐标点，故</a:t>
              </a:r>
              <a:endParaRPr lang="zh-CN" altLang="en-US">
                <a:latin typeface="楷体" panose="02010609060101010101" pitchFamily="49" charset="-122"/>
                <a:ea typeface="楷体" panose="02010609060101010101" pitchFamily="49" charset="-122"/>
              </a:endParaRPr>
            </a:p>
          </p:txBody>
        </p:sp>
        <p:graphicFrame>
          <p:nvGraphicFramePr>
            <p:cNvPr id="200722" name="对象 200721"/>
            <p:cNvGraphicFramePr/>
            <p:nvPr/>
          </p:nvGraphicFramePr>
          <p:xfrm>
            <a:off x="1580" y="1776"/>
            <a:ext cx="702" cy="351"/>
          </p:xfrm>
          <a:graphic>
            <a:graphicData uri="http://schemas.openxmlformats.org/presentationml/2006/ole">
              <mc:AlternateContent xmlns:mc="http://schemas.openxmlformats.org/markup-compatibility/2006">
                <mc:Choice xmlns:v="urn:schemas-microsoft-com:vml" Requires="v">
                  <p:oleObj spid="_x0000_s3183" name="" r:id="rId11" imgW="354965" imgH="177800" progId="Equation.DSMT4">
                    <p:embed/>
                  </p:oleObj>
                </mc:Choice>
                <mc:Fallback>
                  <p:oleObj name="" r:id="rId11" imgW="354965" imgH="177800" progId="Equation.DSMT4">
                    <p:embed/>
                    <p:pic>
                      <p:nvPicPr>
                        <p:cNvPr id="0" name="图片 3182"/>
                        <p:cNvPicPr/>
                        <p:nvPr/>
                      </p:nvPicPr>
                      <p:blipFill>
                        <a:blip r:embed="rId12"/>
                        <a:stretch>
                          <a:fillRect/>
                        </a:stretch>
                      </p:blipFill>
                      <p:spPr>
                        <a:xfrm>
                          <a:off x="1580" y="1776"/>
                          <a:ext cx="702" cy="351"/>
                        </a:xfrm>
                        <a:prstGeom prst="rect">
                          <a:avLst/>
                        </a:prstGeom>
                        <a:noFill/>
                        <a:ln w="38100">
                          <a:noFill/>
                          <a:miter/>
                        </a:ln>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07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07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07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07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070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07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8530" name="文本框 48330"/>
          <p:cNvSpPr txBox="1"/>
          <p:nvPr/>
        </p:nvSpPr>
        <p:spPr>
          <a:xfrm>
            <a:off x="539750" y="981075"/>
            <a:ext cx="7272338" cy="676275"/>
          </a:xfrm>
          <a:prstGeom prst="rect">
            <a:avLst/>
          </a:prstGeom>
          <a:noFill/>
          <a:ln w="9525">
            <a:noFill/>
          </a:ln>
        </p:spPr>
        <p:txBody>
          <a:bodyPr tIns="46800" bIns="46800">
            <a:spAutoFit/>
          </a:bodyPr>
          <a:p>
            <a:pPr>
              <a:lnSpc>
                <a:spcPct val="120000"/>
              </a:lnSpc>
              <a:spcBef>
                <a:spcPct val="50000"/>
              </a:spcBef>
            </a:pPr>
            <a:r>
              <a:rPr lang="en-US" altLang="zh-CN">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学习实验知识</a:t>
            </a:r>
            <a:r>
              <a:rPr lang="en-US" altLang="zh-CN">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p:txBody>
      </p:sp>
      <p:sp>
        <p:nvSpPr>
          <p:cNvPr id="278531" name="文本框 48331"/>
          <p:cNvSpPr txBox="1"/>
          <p:nvPr/>
        </p:nvSpPr>
        <p:spPr>
          <a:xfrm>
            <a:off x="611188" y="1700213"/>
            <a:ext cx="8353425" cy="1260475"/>
          </a:xfrm>
          <a:prstGeom prst="rect">
            <a:avLst/>
          </a:prstGeom>
          <a:noFill/>
          <a:ln w="9525">
            <a:noFill/>
          </a:ln>
        </p:spPr>
        <p:txBody>
          <a:bodyPr tIns="46800" bIns="46800">
            <a:spAutoFit/>
          </a:bodyPr>
          <a:p>
            <a:pPr>
              <a:lnSpc>
                <a:spcPct val="120000"/>
              </a:lnSpc>
              <a:spcBef>
                <a:spcPct val="50000"/>
              </a:spcBef>
            </a:pPr>
            <a:r>
              <a:rPr lang="zh-CN" altLang="en-US" dirty="0">
                <a:solidFill>
                  <a:schemeClr val="hlink"/>
                </a:solidFill>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测量、误差、不确定度等基本概念及其表示方法；</a:t>
            </a:r>
            <a:endParaRPr lang="zh-CN" altLang="en-US" dirty="0">
              <a:latin typeface="楷体" panose="02010609060101010101" pitchFamily="49" charset="-122"/>
              <a:ea typeface="楷体" panose="02010609060101010101" pitchFamily="49" charset="-122"/>
            </a:endParaRPr>
          </a:p>
        </p:txBody>
      </p:sp>
      <p:sp>
        <p:nvSpPr>
          <p:cNvPr id="48335" name="文本框 48334"/>
          <p:cNvSpPr txBox="1"/>
          <p:nvPr/>
        </p:nvSpPr>
        <p:spPr>
          <a:xfrm>
            <a:off x="611188" y="2997200"/>
            <a:ext cx="8281987" cy="1844675"/>
          </a:xfrm>
          <a:prstGeom prst="rect">
            <a:avLst/>
          </a:prstGeom>
          <a:noFill/>
          <a:ln w="9525">
            <a:noFill/>
          </a:ln>
        </p:spPr>
        <p:txBody>
          <a:bodyPr tIns="46800" bIns="46800">
            <a:spAutoFit/>
          </a:bodyPr>
          <a:p>
            <a:pPr>
              <a:lnSpc>
                <a:spcPct val="120000"/>
              </a:lnSpc>
              <a:spcBef>
                <a:spcPct val="50000"/>
              </a:spcBef>
            </a:pPr>
            <a:r>
              <a:rPr lang="zh-CN" altLang="en-US" dirty="0">
                <a:solidFill>
                  <a:schemeClr val="hlink"/>
                </a:solidFill>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质量、时间、长度、电压、温度等基本测量仪器的使用方法，放大法、等效、替换法等基本实验方法；</a:t>
            </a:r>
            <a:endParaRPr lang="zh-CN" altLang="en-US" dirty="0">
              <a:latin typeface="楷体" panose="02010609060101010101" pitchFamily="49" charset="-122"/>
              <a:ea typeface="楷体" panose="02010609060101010101" pitchFamily="49" charset="-122"/>
            </a:endParaRPr>
          </a:p>
        </p:txBody>
      </p:sp>
      <p:sp>
        <p:nvSpPr>
          <p:cNvPr id="278534" name="文本框 48335"/>
          <p:cNvSpPr txBox="1"/>
          <p:nvPr/>
        </p:nvSpPr>
        <p:spPr>
          <a:xfrm>
            <a:off x="647700" y="4984750"/>
            <a:ext cx="8532813" cy="676275"/>
          </a:xfrm>
          <a:prstGeom prst="rect">
            <a:avLst/>
          </a:prstGeom>
          <a:noFill/>
          <a:ln w="9525">
            <a:noFill/>
          </a:ln>
        </p:spPr>
        <p:txBody>
          <a:bodyPr tIns="46800" bIns="46800">
            <a:spAutoFit/>
          </a:bodyPr>
          <a:p>
            <a:pPr>
              <a:lnSpc>
                <a:spcPct val="120000"/>
              </a:lnSpc>
              <a:spcBef>
                <a:spcPct val="50000"/>
              </a:spcBef>
            </a:pPr>
            <a:r>
              <a:rPr lang="zh-CN" altLang="en-US" dirty="0">
                <a:solidFill>
                  <a:schemeClr val="hlink"/>
                </a:solidFill>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逐差、列表、作图、拟合等数据处理方法</a:t>
            </a:r>
            <a:r>
              <a:rPr lang="en-US" altLang="zh-CN">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p:txBody>
      </p:sp>
      <p:sp>
        <p:nvSpPr>
          <p:cNvPr id="278536" name="矩形 278535"/>
          <p:cNvSpPr/>
          <p:nvPr/>
        </p:nvSpPr>
        <p:spPr>
          <a:xfrm>
            <a:off x="539750" y="333375"/>
            <a:ext cx="7345363" cy="579438"/>
          </a:xfrm>
          <a:prstGeom prst="rect">
            <a:avLst/>
          </a:prstGeom>
          <a:noFill/>
          <a:ln w="9525">
            <a:noFill/>
          </a:ln>
        </p:spPr>
        <p:txBody>
          <a:bodyPr>
            <a:spAutoFit/>
          </a:bodyPr>
          <a:p>
            <a:r>
              <a:rPr lang="zh-CN" altLang="en-US" dirty="0">
                <a:latin typeface="黑体" panose="02010609060101010101" pitchFamily="49" charset="-122"/>
                <a:ea typeface="黑体" panose="02010609060101010101" pitchFamily="49" charset="-122"/>
                <a:sym typeface="宋体" panose="02010600030101010101" pitchFamily="2" charset="-122"/>
              </a:rPr>
              <a:t>二、开设大学物理实验的必要性</a:t>
            </a:r>
            <a:endParaRPr lang="zh-CN" altLang="en-US" dirty="0">
              <a:latin typeface="黑体" panose="02010609060101010101" pitchFamily="49" charset="-122"/>
              <a:ea typeface="黑体" panose="02010609060101010101" pitchFamily="49" charset="-122"/>
              <a:sym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85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85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85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3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8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30" grpId="0"/>
      <p:bldP spid="278531" grpId="0"/>
      <p:bldP spid="48335" grpId="0"/>
      <p:bldP spid="278534" grpId="0"/>
      <p:bldP spid="27853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8291" name="矩形 268290"/>
          <p:cNvSpPr/>
          <p:nvPr/>
        </p:nvSpPr>
        <p:spPr>
          <a:xfrm>
            <a:off x="323850" y="449263"/>
            <a:ext cx="6264275" cy="579437"/>
          </a:xfrm>
          <a:prstGeom prst="rect">
            <a:avLst/>
          </a:prstGeom>
          <a:noFill/>
          <a:ln w="9525">
            <a:noFill/>
          </a:ln>
        </p:spPr>
        <p:txBody>
          <a:bodyPr>
            <a:spAutoFit/>
          </a:bodyPr>
          <a:p>
            <a:r>
              <a:rPr lang="zh-CN" altLang="en-US" dirty="0">
                <a:latin typeface="楷体" panose="02010609060101010101" pitchFamily="49" charset="-122"/>
                <a:ea typeface="楷体" panose="02010609060101010101" pitchFamily="49" charset="-122"/>
                <a:sym typeface="宋体" panose="02010600030101010101" pitchFamily="2" charset="-122"/>
              </a:rPr>
              <a:t>（</a:t>
            </a:r>
            <a:r>
              <a:rPr lang="en-US" altLang="zh-CN">
                <a:latin typeface="楷体" panose="02010609060101010101" pitchFamily="49" charset="-122"/>
                <a:ea typeface="楷体" panose="02010609060101010101" pitchFamily="49" charset="-122"/>
                <a:sym typeface="宋体" panose="02010600030101010101" pitchFamily="2" charset="-122"/>
              </a:rPr>
              <a:t>2</a:t>
            </a:r>
            <a:r>
              <a:rPr lang="zh-CN" altLang="en-US" dirty="0">
                <a:latin typeface="楷体" panose="02010609060101010101" pitchFamily="49" charset="-122"/>
                <a:ea typeface="楷体" panose="02010609060101010101" pitchFamily="49" charset="-122"/>
                <a:sym typeface="宋体" panose="02010600030101010101" pitchFamily="2" charset="-122"/>
              </a:rPr>
              <a:t>）作图法处理实验数据步骤</a:t>
            </a:r>
            <a:endParaRPr lang="zh-CN" altLang="en-US" dirty="0">
              <a:latin typeface="楷体" panose="02010609060101010101" pitchFamily="49" charset="-122"/>
              <a:ea typeface="楷体" panose="02010609060101010101" pitchFamily="49" charset="-122"/>
              <a:sym typeface="宋体" panose="02010600030101010101" pitchFamily="2" charset="-122"/>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70340" name="对象 40962"/>
          <p:cNvGraphicFramePr/>
          <p:nvPr/>
        </p:nvGraphicFramePr>
        <p:xfrm>
          <a:off x="319088" y="1135063"/>
          <a:ext cx="8824912" cy="1504950"/>
        </p:xfrm>
        <a:graphic>
          <a:graphicData uri="http://schemas.openxmlformats.org/presentationml/2006/ole">
            <mc:AlternateContent xmlns:mc="http://schemas.openxmlformats.org/markup-compatibility/2006">
              <mc:Choice xmlns:v="urn:schemas-microsoft-com:vml" Requires="v">
                <p:oleObj spid="_x0000_s3184" name="" r:id="rId1" imgW="7883525" imgH="839470" progId="Word.Document.8">
                  <p:embed/>
                </p:oleObj>
              </mc:Choice>
              <mc:Fallback>
                <p:oleObj name="" r:id="rId1" imgW="7883525" imgH="839470" progId="Word.Document.8">
                  <p:embed/>
                  <p:pic>
                    <p:nvPicPr>
                      <p:cNvPr id="0" name="图片 3183"/>
                      <p:cNvPicPr/>
                      <p:nvPr/>
                    </p:nvPicPr>
                    <p:blipFill>
                      <a:blip r:embed="rId2"/>
                      <a:stretch>
                        <a:fillRect/>
                      </a:stretch>
                    </p:blipFill>
                    <p:spPr>
                      <a:xfrm>
                        <a:off x="319088" y="1135063"/>
                        <a:ext cx="8824912" cy="1504950"/>
                      </a:xfrm>
                      <a:prstGeom prst="rect">
                        <a:avLst/>
                      </a:prstGeom>
                      <a:noFill/>
                      <a:ln w="38100">
                        <a:noFill/>
                        <a:miter/>
                      </a:ln>
                    </p:spPr>
                  </p:pic>
                </p:oleObj>
              </mc:Fallback>
            </mc:AlternateContent>
          </a:graphicData>
        </a:graphic>
      </p:graphicFrame>
      <p:sp>
        <p:nvSpPr>
          <p:cNvPr id="270341" name="文本框 40964"/>
          <p:cNvSpPr txBox="1"/>
          <p:nvPr/>
        </p:nvSpPr>
        <p:spPr>
          <a:xfrm>
            <a:off x="468313" y="260350"/>
            <a:ext cx="6840537" cy="579438"/>
          </a:xfrm>
          <a:prstGeom prst="rect">
            <a:avLst/>
          </a:prstGeom>
          <a:noFill/>
          <a:ln w="9525">
            <a:noFill/>
          </a:ln>
        </p:spPr>
        <p:txBody>
          <a:bodyPr anchor="ctr" anchorCtr="0">
            <a:spAutoFit/>
          </a:bodyPr>
          <a:p>
            <a:pPr>
              <a:spcBef>
                <a:spcPct val="50000"/>
              </a:spcBef>
              <a:buClr>
                <a:srgbClr val="FF3300"/>
              </a:buClr>
              <a:buSzPct val="60000"/>
            </a:pPr>
            <a:r>
              <a:rPr lang="zh-CN" altLang="en-US" dirty="0">
                <a:solidFill>
                  <a:schemeClr val="hlink"/>
                </a:solidFill>
                <a:latin typeface="楷体" panose="02010609060101010101" pitchFamily="49" charset="-122"/>
                <a:ea typeface="楷体" panose="02010609060101010101" pitchFamily="49" charset="-122"/>
              </a:rPr>
              <a:t>例：</a:t>
            </a:r>
            <a:r>
              <a:rPr lang="zh-CN" altLang="en-US" dirty="0">
                <a:latin typeface="楷体" panose="02010609060101010101" pitchFamily="49" charset="-122"/>
                <a:ea typeface="楷体" panose="02010609060101010101" pitchFamily="49" charset="-122"/>
              </a:rPr>
              <a:t>伏安法测电阻实验数据</a:t>
            </a:r>
            <a:endParaRPr lang="zh-CN" altLang="en-US">
              <a:latin typeface="楷体" panose="02010609060101010101" pitchFamily="49" charset="-122"/>
              <a:ea typeface="楷体" panose="02010609060101010101" pitchFamily="49" charset="-122"/>
            </a:endParaRPr>
          </a:p>
        </p:txBody>
      </p:sp>
      <p:sp>
        <p:nvSpPr>
          <p:cNvPr id="270342" name="矩形 270341"/>
          <p:cNvSpPr/>
          <p:nvPr/>
        </p:nvSpPr>
        <p:spPr>
          <a:xfrm>
            <a:off x="395288" y="2708275"/>
            <a:ext cx="8748712" cy="3016250"/>
          </a:xfrm>
          <a:prstGeom prst="rect">
            <a:avLst/>
          </a:prstGeom>
          <a:noFill/>
          <a:ln w="9525">
            <a:noFill/>
          </a:ln>
        </p:spPr>
        <p:txBody>
          <a:bodyPr>
            <a:spAutoFit/>
          </a:bodyPr>
          <a:p>
            <a:r>
              <a:rPr lang="en-US" altLang="en-US">
                <a:solidFill>
                  <a:schemeClr val="hlink"/>
                </a:solidFill>
                <a:latin typeface="楷体" panose="02010609060101010101" pitchFamily="49" charset="-122"/>
                <a:ea typeface="楷体" panose="02010609060101010101" pitchFamily="49" charset="-122"/>
              </a:rPr>
              <a:t>①</a:t>
            </a:r>
            <a:r>
              <a:rPr lang="zh-CN" altLang="en-US" dirty="0">
                <a:solidFill>
                  <a:schemeClr val="hlink"/>
                </a:solidFill>
                <a:latin typeface="楷体" panose="02010609060101010101" pitchFamily="49" charset="-122"/>
                <a:ea typeface="楷体" panose="02010609060101010101" pitchFamily="49" charset="-122"/>
              </a:rPr>
              <a:t>选择合适的坐标分度值，确定坐标纸的大小</a:t>
            </a:r>
            <a:endParaRPr lang="zh-CN" altLang="en-US" dirty="0">
              <a:solidFill>
                <a:schemeClr val="hlink"/>
              </a:solidFill>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   坐标分度值的选取应能基本反映测量值的准确度或精密度。根据表中数据</a:t>
            </a:r>
            <a:r>
              <a:rPr lang="en-US" altLang="zh-CN">
                <a:latin typeface="Times New Roman" panose="02020603050405020304" charset="0"/>
                <a:ea typeface="楷体" panose="02010609060101010101" pitchFamily="49" charset="-122"/>
              </a:rPr>
              <a:t>U </a:t>
            </a:r>
            <a:r>
              <a:rPr lang="zh-CN" altLang="zh-CN" dirty="0">
                <a:latin typeface="楷体" panose="02010609060101010101" pitchFamily="49" charset="-122"/>
                <a:ea typeface="楷体" panose="02010609060101010101" pitchFamily="49" charset="-122"/>
              </a:rPr>
              <a:t>轴可选1</a:t>
            </a:r>
            <a:r>
              <a:rPr lang="zh-CN" altLang="zh-CN" b="0" dirty="0">
                <a:latin typeface="楷体" panose="02010609060101010101" pitchFamily="49" charset="-122"/>
                <a:ea typeface="楷体" panose="02010609060101010101" pitchFamily="49" charset="-122"/>
              </a:rPr>
              <a:t>mm</a:t>
            </a:r>
            <a:r>
              <a:rPr lang="zh-CN" altLang="zh-CN" dirty="0">
                <a:latin typeface="楷体" panose="02010609060101010101" pitchFamily="49" charset="-122"/>
                <a:ea typeface="楷体" panose="02010609060101010101" pitchFamily="49" charset="-122"/>
              </a:rPr>
              <a:t>对应于0.10</a:t>
            </a:r>
            <a:r>
              <a:rPr lang="en-US" altLang="zh-CN">
                <a:latin typeface="楷体" panose="02010609060101010101" pitchFamily="49" charset="-122"/>
                <a:ea typeface="楷体" panose="02010609060101010101" pitchFamily="49" charset="-122"/>
              </a:rPr>
              <a:t> V</a:t>
            </a:r>
            <a:r>
              <a:rPr lang="zh-CN" altLang="en-US" dirty="0">
                <a:latin typeface="楷体" panose="02010609060101010101" pitchFamily="49" charset="-122"/>
                <a:ea typeface="楷体" panose="02010609060101010101" pitchFamily="49" charset="-122"/>
              </a:rPr>
              <a:t>，</a:t>
            </a:r>
            <a:r>
              <a:rPr lang="en-US" altLang="zh-CN">
                <a:latin typeface="Times New Roman" panose="02020603050405020304" charset="0"/>
                <a:ea typeface="楷体" panose="02010609060101010101" pitchFamily="49" charset="-122"/>
              </a:rPr>
              <a:t>I</a:t>
            </a:r>
            <a:r>
              <a:rPr lang="zh-CN" altLang="zh-CN" dirty="0">
                <a:latin typeface="楷体" panose="02010609060101010101" pitchFamily="49" charset="-122"/>
                <a:ea typeface="楷体" panose="02010609060101010101" pitchFamily="49" charset="-122"/>
              </a:rPr>
              <a:t>轴可选1</a:t>
            </a:r>
            <a:r>
              <a:rPr lang="zh-CN" altLang="zh-CN" b="0" dirty="0">
                <a:latin typeface="楷体" panose="02010609060101010101" pitchFamily="49" charset="-122"/>
                <a:ea typeface="楷体" panose="02010609060101010101" pitchFamily="49" charset="-122"/>
              </a:rPr>
              <a:t>mm</a:t>
            </a:r>
            <a:r>
              <a:rPr lang="zh-CN" altLang="zh-CN" dirty="0">
                <a:latin typeface="楷体" panose="02010609060101010101" pitchFamily="49" charset="-122"/>
                <a:ea typeface="楷体" panose="02010609060101010101" pitchFamily="49" charset="-122"/>
              </a:rPr>
              <a:t>对应于0.20</a:t>
            </a:r>
            <a:r>
              <a:rPr lang="en-US" altLang="zh-CN" b="0" err="1">
                <a:latin typeface="楷体" panose="02010609060101010101" pitchFamily="49" charset="-122"/>
                <a:ea typeface="楷体" panose="02010609060101010101" pitchFamily="49" charset="-122"/>
              </a:rPr>
              <a:t>mA</a:t>
            </a:r>
            <a:r>
              <a:rPr lang="zh-CN" altLang="en-US" dirty="0">
                <a:latin typeface="楷体" panose="02010609060101010101" pitchFamily="49" charset="-122"/>
                <a:ea typeface="楷体" panose="02010609060101010101" pitchFamily="49" charset="-122"/>
              </a:rPr>
              <a:t>，并可定</a:t>
            </a:r>
            <a:r>
              <a:rPr lang="zh-CN" altLang="zh-CN" dirty="0">
                <a:latin typeface="楷体" panose="02010609060101010101" pitchFamily="49" charset="-122"/>
                <a:ea typeface="楷体" panose="02010609060101010101" pitchFamily="49" charset="-122"/>
              </a:rPr>
              <a:t>坐标纸的大小（略大于坐标范围、数据范围</a:t>
            </a:r>
            <a:r>
              <a:rPr lang="zh-CN" altLang="en-US" dirty="0">
                <a:latin typeface="楷体" panose="02010609060101010101" pitchFamily="49" charset="-122"/>
                <a:ea typeface="楷体" panose="02010609060101010101" pitchFamily="49" charset="-122"/>
              </a:rPr>
              <a:t>）</a:t>
            </a:r>
            <a:r>
              <a:rPr lang="zh-CN" altLang="zh-CN" dirty="0">
                <a:latin typeface="楷体" panose="02010609060101010101" pitchFamily="49" charset="-122"/>
                <a:ea typeface="楷体" panose="02010609060101010101" pitchFamily="49" charset="-122"/>
              </a:rPr>
              <a:t>约为130</a:t>
            </a:r>
            <a:r>
              <a:rPr lang="zh-CN" altLang="en-US" dirty="0">
                <a:latin typeface="楷体" panose="02010609060101010101" pitchFamily="49" charset="-122"/>
                <a:ea typeface="楷体" panose="02010609060101010101" pitchFamily="49" charset="-122"/>
              </a:rPr>
              <a:t> </a:t>
            </a:r>
            <a:r>
              <a:rPr lang="zh-CN" altLang="zh-CN" b="0" dirty="0">
                <a:latin typeface="楷体" panose="02010609060101010101" pitchFamily="49" charset="-122"/>
                <a:ea typeface="楷体" panose="02010609060101010101" pitchFamily="49" charset="-122"/>
              </a:rPr>
              <a:t>mm</a:t>
            </a:r>
            <a:r>
              <a:rPr lang="en-US" altLang="zh-CN">
                <a:latin typeface="楷体" panose="02010609060101010101" pitchFamily="49" charset="-122"/>
                <a:ea typeface="楷体" panose="02010609060101010101" pitchFamily="49" charset="-122"/>
              </a:rPr>
              <a:t>×130</a:t>
            </a:r>
            <a:r>
              <a:rPr lang="zh-CN" altLang="zh-CN" b="0" dirty="0">
                <a:latin typeface="楷体" panose="02010609060101010101" pitchFamily="49" charset="-122"/>
                <a:ea typeface="楷体" panose="02010609060101010101" pitchFamily="49" charset="-122"/>
              </a:rPr>
              <a:t>mm</a:t>
            </a:r>
            <a:r>
              <a:rPr lang="zh-CN" altLang="en-US" b="0" dirty="0">
                <a:latin typeface="楷体" panose="02010609060101010101" pitchFamily="49" charset="-122"/>
                <a:ea typeface="楷体" panose="02010609060101010101" pitchFamily="49" charset="-122"/>
              </a:rPr>
              <a:t>.</a:t>
            </a:r>
            <a:endParaRPr lang="en-US" altLang="zh-CN" b="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0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4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7" name="文本框 41986"/>
          <p:cNvSpPr txBox="1"/>
          <p:nvPr/>
        </p:nvSpPr>
        <p:spPr>
          <a:xfrm>
            <a:off x="611188" y="188913"/>
            <a:ext cx="8459787" cy="1462087"/>
          </a:xfrm>
          <a:prstGeom prst="rect">
            <a:avLst/>
          </a:prstGeom>
          <a:noFill/>
          <a:ln w="9525">
            <a:noFill/>
          </a:ln>
        </p:spPr>
        <p:txBody>
          <a:bodyPr tIns="0" bIns="0">
            <a:spAutoFit/>
          </a:bodyPr>
          <a:p>
            <a:r>
              <a:rPr lang="en-US" altLang="zh-CN">
                <a:solidFill>
                  <a:schemeClr val="hlink"/>
                </a:solidFill>
                <a:latin typeface="楷体" panose="02010609060101010101" pitchFamily="49" charset="-122"/>
                <a:ea typeface="楷体" panose="02010609060101010101" pitchFamily="49" charset="-122"/>
              </a:rPr>
              <a:t>②</a:t>
            </a:r>
            <a:r>
              <a:rPr lang="zh-CN" altLang="en-US" dirty="0">
                <a:solidFill>
                  <a:schemeClr val="hlink"/>
                </a:solidFill>
                <a:latin typeface="楷体" panose="02010609060101010101" pitchFamily="49" charset="-122"/>
                <a:ea typeface="楷体" panose="02010609060101010101" pitchFamily="49" charset="-122"/>
              </a:rPr>
              <a:t>标明坐标轴：</a:t>
            </a:r>
            <a:r>
              <a:rPr lang="zh-CN" altLang="en-US" dirty="0">
                <a:latin typeface="楷体" panose="02010609060101010101" pitchFamily="49" charset="-122"/>
                <a:ea typeface="楷体" panose="02010609060101010101" pitchFamily="49" charset="-122"/>
              </a:rPr>
              <a:t>用粗实线画坐标轴，用箭头标轴方向，标坐标轴的名称或符号、单位</a:t>
            </a:r>
            <a:r>
              <a:rPr lang="en-US" altLang="zh-CN">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再按顺序标出坐标轴整分格上的量值</a:t>
            </a:r>
            <a:r>
              <a:rPr lang="en-US" altLang="zh-CN">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p:txBody>
      </p:sp>
      <p:grpSp>
        <p:nvGrpSpPr>
          <p:cNvPr id="271364" name="组合 41987"/>
          <p:cNvGrpSpPr/>
          <p:nvPr/>
        </p:nvGrpSpPr>
        <p:grpSpPr>
          <a:xfrm>
            <a:off x="2339975" y="1887538"/>
            <a:ext cx="4968875" cy="4970462"/>
            <a:chOff x="1486" y="793"/>
            <a:chExt cx="3130" cy="3131"/>
          </a:xfrm>
        </p:grpSpPr>
        <p:grpSp>
          <p:nvGrpSpPr>
            <p:cNvPr id="271365" name="组合 41988"/>
            <p:cNvGrpSpPr/>
            <p:nvPr/>
          </p:nvGrpSpPr>
          <p:grpSpPr>
            <a:xfrm>
              <a:off x="1492" y="793"/>
              <a:ext cx="3124" cy="3124"/>
              <a:chOff x="1708" y="514"/>
              <a:chExt cx="3124" cy="3124"/>
            </a:xfrm>
          </p:grpSpPr>
          <p:sp>
            <p:nvSpPr>
              <p:cNvPr id="271366" name="直接连接符 41989"/>
              <p:cNvSpPr/>
              <p:nvPr/>
            </p:nvSpPr>
            <p:spPr>
              <a:xfrm>
                <a:off x="1708" y="514"/>
                <a:ext cx="3124" cy="0"/>
              </a:xfrm>
              <a:prstGeom prst="line">
                <a:avLst/>
              </a:prstGeom>
              <a:ln w="22225" cap="flat" cmpd="sng">
                <a:solidFill>
                  <a:srgbClr val="FFCC99"/>
                </a:solidFill>
                <a:prstDash val="solid"/>
                <a:headEnd type="none" w="med" len="med"/>
                <a:tailEnd type="none" w="med" len="med"/>
              </a:ln>
            </p:spPr>
          </p:sp>
          <p:sp>
            <p:nvSpPr>
              <p:cNvPr id="271367" name="直接连接符 41990"/>
              <p:cNvSpPr/>
              <p:nvPr/>
            </p:nvSpPr>
            <p:spPr>
              <a:xfrm>
                <a:off x="1708" y="610"/>
                <a:ext cx="3124" cy="0"/>
              </a:xfrm>
              <a:prstGeom prst="line">
                <a:avLst/>
              </a:prstGeom>
              <a:ln w="9525" cap="flat" cmpd="sng">
                <a:solidFill>
                  <a:srgbClr val="FFCC99"/>
                </a:solidFill>
                <a:prstDash val="solid"/>
                <a:headEnd type="none" w="med" len="med"/>
                <a:tailEnd type="none" w="med" len="med"/>
              </a:ln>
            </p:spPr>
          </p:sp>
          <p:sp>
            <p:nvSpPr>
              <p:cNvPr id="271368" name="直接连接符 41991"/>
              <p:cNvSpPr/>
              <p:nvPr/>
            </p:nvSpPr>
            <p:spPr>
              <a:xfrm>
                <a:off x="1708" y="562"/>
                <a:ext cx="3124" cy="0"/>
              </a:xfrm>
              <a:prstGeom prst="line">
                <a:avLst/>
              </a:prstGeom>
              <a:ln w="9525" cap="flat" cmpd="sng">
                <a:solidFill>
                  <a:srgbClr val="FFCC99"/>
                </a:solidFill>
                <a:prstDash val="solid"/>
                <a:headEnd type="none" w="med" len="med"/>
                <a:tailEnd type="none" w="med" len="med"/>
              </a:ln>
            </p:spPr>
          </p:sp>
          <p:sp>
            <p:nvSpPr>
              <p:cNvPr id="271369" name="直接连接符 41992"/>
              <p:cNvSpPr/>
              <p:nvPr/>
            </p:nvSpPr>
            <p:spPr>
              <a:xfrm>
                <a:off x="1708" y="659"/>
                <a:ext cx="3124" cy="0"/>
              </a:xfrm>
              <a:prstGeom prst="line">
                <a:avLst/>
              </a:prstGeom>
              <a:ln w="9525" cap="flat" cmpd="sng">
                <a:solidFill>
                  <a:srgbClr val="FFCC99"/>
                </a:solidFill>
                <a:prstDash val="solid"/>
                <a:headEnd type="none" w="med" len="med"/>
                <a:tailEnd type="none" w="med" len="med"/>
              </a:ln>
            </p:spPr>
          </p:sp>
          <p:sp>
            <p:nvSpPr>
              <p:cNvPr id="271370" name="直接连接符 41993"/>
              <p:cNvSpPr/>
              <p:nvPr/>
            </p:nvSpPr>
            <p:spPr>
              <a:xfrm>
                <a:off x="1708" y="697"/>
                <a:ext cx="3124" cy="0"/>
              </a:xfrm>
              <a:prstGeom prst="line">
                <a:avLst/>
              </a:prstGeom>
              <a:ln w="9525" cap="flat" cmpd="sng">
                <a:solidFill>
                  <a:srgbClr val="FFCC99"/>
                </a:solidFill>
                <a:prstDash val="solid"/>
                <a:headEnd type="none" w="med" len="med"/>
                <a:tailEnd type="none" w="med" len="med"/>
              </a:ln>
            </p:spPr>
          </p:sp>
          <p:sp>
            <p:nvSpPr>
              <p:cNvPr id="271371" name="直接连接符 41994"/>
              <p:cNvSpPr/>
              <p:nvPr/>
            </p:nvSpPr>
            <p:spPr>
              <a:xfrm>
                <a:off x="1708" y="758"/>
                <a:ext cx="3124" cy="0"/>
              </a:xfrm>
              <a:prstGeom prst="line">
                <a:avLst/>
              </a:prstGeom>
              <a:ln w="22225" cap="flat" cmpd="sng">
                <a:solidFill>
                  <a:srgbClr val="FFCC99"/>
                </a:solidFill>
                <a:prstDash val="solid"/>
                <a:headEnd type="none" w="med" len="med"/>
                <a:tailEnd type="none" w="med" len="med"/>
              </a:ln>
            </p:spPr>
          </p:sp>
          <p:sp>
            <p:nvSpPr>
              <p:cNvPr id="271372" name="直接连接符 41995"/>
              <p:cNvSpPr/>
              <p:nvPr/>
            </p:nvSpPr>
            <p:spPr>
              <a:xfrm>
                <a:off x="1708" y="855"/>
                <a:ext cx="3124" cy="0"/>
              </a:xfrm>
              <a:prstGeom prst="line">
                <a:avLst/>
              </a:prstGeom>
              <a:ln w="9525" cap="flat" cmpd="sng">
                <a:solidFill>
                  <a:srgbClr val="FFCC99"/>
                </a:solidFill>
                <a:prstDash val="solid"/>
                <a:headEnd type="none" w="med" len="med"/>
                <a:tailEnd type="none" w="med" len="med"/>
              </a:ln>
            </p:spPr>
          </p:sp>
          <p:sp>
            <p:nvSpPr>
              <p:cNvPr id="271373" name="直接连接符 41996"/>
              <p:cNvSpPr/>
              <p:nvPr/>
            </p:nvSpPr>
            <p:spPr>
              <a:xfrm>
                <a:off x="1708" y="798"/>
                <a:ext cx="3124" cy="0"/>
              </a:xfrm>
              <a:prstGeom prst="line">
                <a:avLst/>
              </a:prstGeom>
              <a:ln w="9525" cap="flat" cmpd="sng">
                <a:solidFill>
                  <a:srgbClr val="FFCC99"/>
                </a:solidFill>
                <a:prstDash val="solid"/>
                <a:headEnd type="none" w="med" len="med"/>
                <a:tailEnd type="none" w="med" len="med"/>
              </a:ln>
            </p:spPr>
          </p:sp>
          <p:sp>
            <p:nvSpPr>
              <p:cNvPr id="271374" name="直接连接符 41997"/>
              <p:cNvSpPr/>
              <p:nvPr/>
            </p:nvSpPr>
            <p:spPr>
              <a:xfrm>
                <a:off x="1708" y="904"/>
                <a:ext cx="3124" cy="0"/>
              </a:xfrm>
              <a:prstGeom prst="line">
                <a:avLst/>
              </a:prstGeom>
              <a:ln w="9525" cap="flat" cmpd="sng">
                <a:solidFill>
                  <a:srgbClr val="FFCC99"/>
                </a:solidFill>
                <a:prstDash val="solid"/>
                <a:headEnd type="none" w="med" len="med"/>
                <a:tailEnd type="none" w="med" len="med"/>
              </a:ln>
            </p:spPr>
          </p:sp>
          <p:sp>
            <p:nvSpPr>
              <p:cNvPr id="271375" name="直接连接符 41998"/>
              <p:cNvSpPr/>
              <p:nvPr/>
            </p:nvSpPr>
            <p:spPr>
              <a:xfrm>
                <a:off x="1708" y="942"/>
                <a:ext cx="3124" cy="0"/>
              </a:xfrm>
              <a:prstGeom prst="line">
                <a:avLst/>
              </a:prstGeom>
              <a:ln w="9525" cap="flat" cmpd="sng">
                <a:solidFill>
                  <a:srgbClr val="FFCC99"/>
                </a:solidFill>
                <a:prstDash val="solid"/>
                <a:headEnd type="none" w="med" len="med"/>
                <a:tailEnd type="none" w="med" len="med"/>
              </a:ln>
            </p:spPr>
          </p:sp>
          <p:sp>
            <p:nvSpPr>
              <p:cNvPr id="271376" name="直接连接符 41999"/>
              <p:cNvSpPr/>
              <p:nvPr/>
            </p:nvSpPr>
            <p:spPr>
              <a:xfrm>
                <a:off x="1708" y="1003"/>
                <a:ext cx="3124" cy="0"/>
              </a:xfrm>
              <a:prstGeom prst="line">
                <a:avLst/>
              </a:prstGeom>
              <a:ln w="22225" cap="flat" cmpd="sng">
                <a:solidFill>
                  <a:srgbClr val="FFCC99"/>
                </a:solidFill>
                <a:prstDash val="solid"/>
                <a:headEnd type="none" w="med" len="med"/>
                <a:tailEnd type="none" w="med" len="med"/>
              </a:ln>
            </p:spPr>
          </p:sp>
          <p:sp>
            <p:nvSpPr>
              <p:cNvPr id="271377" name="直接连接符 42000"/>
              <p:cNvSpPr/>
              <p:nvPr/>
            </p:nvSpPr>
            <p:spPr>
              <a:xfrm>
                <a:off x="1708" y="1090"/>
                <a:ext cx="3124" cy="0"/>
              </a:xfrm>
              <a:prstGeom prst="line">
                <a:avLst/>
              </a:prstGeom>
              <a:ln w="9525" cap="flat" cmpd="sng">
                <a:solidFill>
                  <a:srgbClr val="FFCC99"/>
                </a:solidFill>
                <a:prstDash val="solid"/>
                <a:headEnd type="none" w="med" len="med"/>
                <a:tailEnd type="none" w="med" len="med"/>
              </a:ln>
            </p:spPr>
          </p:sp>
          <p:sp>
            <p:nvSpPr>
              <p:cNvPr id="271378" name="直接连接符 42001"/>
              <p:cNvSpPr/>
              <p:nvPr/>
            </p:nvSpPr>
            <p:spPr>
              <a:xfrm>
                <a:off x="1708" y="1042"/>
                <a:ext cx="3124" cy="0"/>
              </a:xfrm>
              <a:prstGeom prst="line">
                <a:avLst/>
              </a:prstGeom>
              <a:ln w="9525" cap="flat" cmpd="sng">
                <a:solidFill>
                  <a:srgbClr val="FFCC99"/>
                </a:solidFill>
                <a:prstDash val="solid"/>
                <a:headEnd type="none" w="med" len="med"/>
                <a:tailEnd type="none" w="med" len="med"/>
              </a:ln>
            </p:spPr>
          </p:sp>
          <p:sp>
            <p:nvSpPr>
              <p:cNvPr id="271379" name="直接连接符 42002"/>
              <p:cNvSpPr/>
              <p:nvPr/>
            </p:nvSpPr>
            <p:spPr>
              <a:xfrm>
                <a:off x="1708" y="1139"/>
                <a:ext cx="3124" cy="0"/>
              </a:xfrm>
              <a:prstGeom prst="line">
                <a:avLst/>
              </a:prstGeom>
              <a:ln w="9525" cap="flat" cmpd="sng">
                <a:solidFill>
                  <a:srgbClr val="FFCC99"/>
                </a:solidFill>
                <a:prstDash val="solid"/>
                <a:headEnd type="none" w="med" len="med"/>
                <a:tailEnd type="none" w="med" len="med"/>
              </a:ln>
            </p:spPr>
          </p:sp>
          <p:sp>
            <p:nvSpPr>
              <p:cNvPr id="271380" name="直接连接符 42003"/>
              <p:cNvSpPr/>
              <p:nvPr/>
            </p:nvSpPr>
            <p:spPr>
              <a:xfrm>
                <a:off x="1708" y="1186"/>
                <a:ext cx="3124" cy="0"/>
              </a:xfrm>
              <a:prstGeom prst="line">
                <a:avLst/>
              </a:prstGeom>
              <a:ln w="9525" cap="flat" cmpd="sng">
                <a:solidFill>
                  <a:srgbClr val="FFCC99"/>
                </a:solidFill>
                <a:prstDash val="solid"/>
                <a:headEnd type="none" w="med" len="med"/>
                <a:tailEnd type="none" w="med" len="med"/>
              </a:ln>
            </p:spPr>
          </p:sp>
          <p:sp>
            <p:nvSpPr>
              <p:cNvPr id="271381" name="直接连接符 42004"/>
              <p:cNvSpPr/>
              <p:nvPr/>
            </p:nvSpPr>
            <p:spPr>
              <a:xfrm>
                <a:off x="1708" y="1238"/>
                <a:ext cx="3124" cy="0"/>
              </a:xfrm>
              <a:prstGeom prst="line">
                <a:avLst/>
              </a:prstGeom>
              <a:ln w="22225" cap="flat" cmpd="sng">
                <a:solidFill>
                  <a:srgbClr val="FFCC99"/>
                </a:solidFill>
                <a:prstDash val="solid"/>
                <a:headEnd type="none" w="med" len="med"/>
                <a:tailEnd type="none" w="med" len="med"/>
              </a:ln>
            </p:spPr>
          </p:sp>
          <p:sp>
            <p:nvSpPr>
              <p:cNvPr id="271382" name="直接连接符 42005"/>
              <p:cNvSpPr/>
              <p:nvPr/>
            </p:nvSpPr>
            <p:spPr>
              <a:xfrm>
                <a:off x="1708" y="1335"/>
                <a:ext cx="3124" cy="0"/>
              </a:xfrm>
              <a:prstGeom prst="line">
                <a:avLst/>
              </a:prstGeom>
              <a:ln w="9525" cap="flat" cmpd="sng">
                <a:solidFill>
                  <a:srgbClr val="FFCC99"/>
                </a:solidFill>
                <a:prstDash val="solid"/>
                <a:headEnd type="none" w="med" len="med"/>
                <a:tailEnd type="none" w="med" len="med"/>
              </a:ln>
            </p:spPr>
          </p:sp>
          <p:sp>
            <p:nvSpPr>
              <p:cNvPr id="271383" name="直接连接符 42006"/>
              <p:cNvSpPr/>
              <p:nvPr/>
            </p:nvSpPr>
            <p:spPr>
              <a:xfrm>
                <a:off x="1708" y="1287"/>
                <a:ext cx="3124" cy="0"/>
              </a:xfrm>
              <a:prstGeom prst="line">
                <a:avLst/>
              </a:prstGeom>
              <a:ln w="9525" cap="flat" cmpd="sng">
                <a:solidFill>
                  <a:srgbClr val="FFCC99"/>
                </a:solidFill>
                <a:prstDash val="solid"/>
                <a:headEnd type="none" w="med" len="med"/>
                <a:tailEnd type="none" w="med" len="med"/>
              </a:ln>
            </p:spPr>
          </p:sp>
          <p:sp>
            <p:nvSpPr>
              <p:cNvPr id="271384" name="直接连接符 42007"/>
              <p:cNvSpPr/>
              <p:nvPr/>
            </p:nvSpPr>
            <p:spPr>
              <a:xfrm>
                <a:off x="1708" y="1384"/>
                <a:ext cx="3124" cy="0"/>
              </a:xfrm>
              <a:prstGeom prst="line">
                <a:avLst/>
              </a:prstGeom>
              <a:ln w="9525" cap="flat" cmpd="sng">
                <a:solidFill>
                  <a:srgbClr val="FFCC99"/>
                </a:solidFill>
                <a:prstDash val="solid"/>
                <a:headEnd type="none" w="med" len="med"/>
                <a:tailEnd type="none" w="med" len="med"/>
              </a:ln>
            </p:spPr>
          </p:sp>
          <p:sp>
            <p:nvSpPr>
              <p:cNvPr id="271385" name="直接连接符 42008"/>
              <p:cNvSpPr/>
              <p:nvPr/>
            </p:nvSpPr>
            <p:spPr>
              <a:xfrm>
                <a:off x="1708" y="1431"/>
                <a:ext cx="3124" cy="0"/>
              </a:xfrm>
              <a:prstGeom prst="line">
                <a:avLst/>
              </a:prstGeom>
              <a:ln w="9525" cap="flat" cmpd="sng">
                <a:solidFill>
                  <a:srgbClr val="FFCC99"/>
                </a:solidFill>
                <a:prstDash val="solid"/>
                <a:headEnd type="none" w="med" len="med"/>
                <a:tailEnd type="none" w="med" len="med"/>
              </a:ln>
            </p:spPr>
          </p:sp>
          <p:sp>
            <p:nvSpPr>
              <p:cNvPr id="271386" name="直接连接符 42009"/>
              <p:cNvSpPr/>
              <p:nvPr/>
            </p:nvSpPr>
            <p:spPr>
              <a:xfrm>
                <a:off x="1708" y="1474"/>
                <a:ext cx="3124" cy="0"/>
              </a:xfrm>
              <a:prstGeom prst="line">
                <a:avLst/>
              </a:prstGeom>
              <a:ln w="22225" cap="flat" cmpd="sng">
                <a:solidFill>
                  <a:srgbClr val="FFCC99"/>
                </a:solidFill>
                <a:prstDash val="solid"/>
                <a:headEnd type="none" w="med" len="med"/>
                <a:tailEnd type="none" w="med" len="med"/>
              </a:ln>
            </p:spPr>
          </p:sp>
          <p:sp>
            <p:nvSpPr>
              <p:cNvPr id="271387" name="直接连接符 42010"/>
              <p:cNvSpPr/>
              <p:nvPr/>
            </p:nvSpPr>
            <p:spPr>
              <a:xfrm>
                <a:off x="1708" y="1570"/>
                <a:ext cx="3124" cy="0"/>
              </a:xfrm>
              <a:prstGeom prst="line">
                <a:avLst/>
              </a:prstGeom>
              <a:ln w="9525" cap="flat" cmpd="sng">
                <a:solidFill>
                  <a:srgbClr val="FFCC99"/>
                </a:solidFill>
                <a:prstDash val="solid"/>
                <a:headEnd type="none" w="med" len="med"/>
                <a:tailEnd type="none" w="med" len="med"/>
              </a:ln>
            </p:spPr>
          </p:sp>
          <p:sp>
            <p:nvSpPr>
              <p:cNvPr id="271388" name="直接连接符 42011"/>
              <p:cNvSpPr/>
              <p:nvPr/>
            </p:nvSpPr>
            <p:spPr>
              <a:xfrm>
                <a:off x="1708" y="1522"/>
                <a:ext cx="3124" cy="0"/>
              </a:xfrm>
              <a:prstGeom prst="line">
                <a:avLst/>
              </a:prstGeom>
              <a:ln w="9525" cap="flat" cmpd="sng">
                <a:solidFill>
                  <a:srgbClr val="FFCC99"/>
                </a:solidFill>
                <a:prstDash val="solid"/>
                <a:headEnd type="none" w="med" len="med"/>
                <a:tailEnd type="none" w="med" len="med"/>
              </a:ln>
            </p:spPr>
          </p:sp>
          <p:sp>
            <p:nvSpPr>
              <p:cNvPr id="271389" name="直接连接符 42012"/>
              <p:cNvSpPr/>
              <p:nvPr/>
            </p:nvSpPr>
            <p:spPr>
              <a:xfrm>
                <a:off x="1708" y="1619"/>
                <a:ext cx="3124" cy="0"/>
              </a:xfrm>
              <a:prstGeom prst="line">
                <a:avLst/>
              </a:prstGeom>
              <a:ln w="9525" cap="flat" cmpd="sng">
                <a:solidFill>
                  <a:srgbClr val="FFCC99"/>
                </a:solidFill>
                <a:prstDash val="solid"/>
                <a:headEnd type="none" w="med" len="med"/>
                <a:tailEnd type="none" w="med" len="med"/>
              </a:ln>
            </p:spPr>
          </p:sp>
          <p:sp>
            <p:nvSpPr>
              <p:cNvPr id="271390" name="直接连接符 42013"/>
              <p:cNvSpPr/>
              <p:nvPr/>
            </p:nvSpPr>
            <p:spPr>
              <a:xfrm>
                <a:off x="1708" y="1666"/>
                <a:ext cx="3124" cy="0"/>
              </a:xfrm>
              <a:prstGeom prst="line">
                <a:avLst/>
              </a:prstGeom>
              <a:ln w="9525" cap="flat" cmpd="sng">
                <a:solidFill>
                  <a:srgbClr val="FFCC99"/>
                </a:solidFill>
                <a:prstDash val="solid"/>
                <a:headEnd type="none" w="med" len="med"/>
                <a:tailEnd type="none" w="med" len="med"/>
              </a:ln>
            </p:spPr>
          </p:sp>
          <p:sp>
            <p:nvSpPr>
              <p:cNvPr id="271391" name="直接连接符 42014"/>
              <p:cNvSpPr/>
              <p:nvPr/>
            </p:nvSpPr>
            <p:spPr>
              <a:xfrm>
                <a:off x="1708" y="1718"/>
                <a:ext cx="3124" cy="0"/>
              </a:xfrm>
              <a:prstGeom prst="line">
                <a:avLst/>
              </a:prstGeom>
              <a:ln w="22225" cap="flat" cmpd="sng">
                <a:solidFill>
                  <a:srgbClr val="FFCC99"/>
                </a:solidFill>
                <a:prstDash val="solid"/>
                <a:headEnd type="none" w="med" len="med"/>
                <a:tailEnd type="none" w="med" len="med"/>
              </a:ln>
            </p:spPr>
          </p:sp>
          <p:sp>
            <p:nvSpPr>
              <p:cNvPr id="271392" name="直接连接符 42015"/>
              <p:cNvSpPr/>
              <p:nvPr/>
            </p:nvSpPr>
            <p:spPr>
              <a:xfrm>
                <a:off x="1708" y="1806"/>
                <a:ext cx="3124" cy="0"/>
              </a:xfrm>
              <a:prstGeom prst="line">
                <a:avLst/>
              </a:prstGeom>
              <a:ln w="9525" cap="flat" cmpd="sng">
                <a:solidFill>
                  <a:srgbClr val="FFCC99"/>
                </a:solidFill>
                <a:prstDash val="solid"/>
                <a:headEnd type="none" w="med" len="med"/>
                <a:tailEnd type="none" w="med" len="med"/>
              </a:ln>
            </p:spPr>
          </p:sp>
          <p:sp>
            <p:nvSpPr>
              <p:cNvPr id="271393" name="直接连接符 42016"/>
              <p:cNvSpPr/>
              <p:nvPr/>
            </p:nvSpPr>
            <p:spPr>
              <a:xfrm>
                <a:off x="1708" y="1766"/>
                <a:ext cx="3124" cy="0"/>
              </a:xfrm>
              <a:prstGeom prst="line">
                <a:avLst/>
              </a:prstGeom>
              <a:ln w="9525" cap="flat" cmpd="sng">
                <a:solidFill>
                  <a:srgbClr val="FFCC99"/>
                </a:solidFill>
                <a:prstDash val="solid"/>
                <a:headEnd type="none" w="med" len="med"/>
                <a:tailEnd type="none" w="med" len="med"/>
              </a:ln>
            </p:spPr>
          </p:sp>
          <p:sp>
            <p:nvSpPr>
              <p:cNvPr id="271394" name="直接连接符 42017"/>
              <p:cNvSpPr/>
              <p:nvPr/>
            </p:nvSpPr>
            <p:spPr>
              <a:xfrm>
                <a:off x="1708" y="1855"/>
                <a:ext cx="3124" cy="0"/>
              </a:xfrm>
              <a:prstGeom prst="line">
                <a:avLst/>
              </a:prstGeom>
              <a:ln w="9525" cap="flat" cmpd="sng">
                <a:solidFill>
                  <a:srgbClr val="FFCC99"/>
                </a:solidFill>
                <a:prstDash val="solid"/>
                <a:headEnd type="none" w="med" len="med"/>
                <a:tailEnd type="none" w="med" len="med"/>
              </a:ln>
            </p:spPr>
          </p:sp>
          <p:sp>
            <p:nvSpPr>
              <p:cNvPr id="271395" name="直接连接符 42018"/>
              <p:cNvSpPr/>
              <p:nvPr/>
            </p:nvSpPr>
            <p:spPr>
              <a:xfrm>
                <a:off x="1708" y="1902"/>
                <a:ext cx="3124" cy="0"/>
              </a:xfrm>
              <a:prstGeom prst="line">
                <a:avLst/>
              </a:prstGeom>
              <a:ln w="9525" cap="flat" cmpd="sng">
                <a:solidFill>
                  <a:srgbClr val="FFCC99"/>
                </a:solidFill>
                <a:prstDash val="solid"/>
                <a:headEnd type="none" w="med" len="med"/>
                <a:tailEnd type="none" w="med" len="med"/>
              </a:ln>
            </p:spPr>
          </p:sp>
          <p:sp>
            <p:nvSpPr>
              <p:cNvPr id="271396" name="直接连接符 42019"/>
              <p:cNvSpPr/>
              <p:nvPr/>
            </p:nvSpPr>
            <p:spPr>
              <a:xfrm>
                <a:off x="1708" y="1954"/>
                <a:ext cx="3124" cy="0"/>
              </a:xfrm>
              <a:prstGeom prst="line">
                <a:avLst/>
              </a:prstGeom>
              <a:ln w="22225" cap="flat" cmpd="sng">
                <a:solidFill>
                  <a:srgbClr val="FFCC99"/>
                </a:solidFill>
                <a:prstDash val="solid"/>
                <a:headEnd type="none" w="med" len="med"/>
                <a:tailEnd type="none" w="med" len="med"/>
              </a:ln>
            </p:spPr>
          </p:sp>
          <p:sp>
            <p:nvSpPr>
              <p:cNvPr id="271397" name="直接连接符 42020"/>
              <p:cNvSpPr/>
              <p:nvPr/>
            </p:nvSpPr>
            <p:spPr>
              <a:xfrm>
                <a:off x="1708" y="2050"/>
                <a:ext cx="3124" cy="0"/>
              </a:xfrm>
              <a:prstGeom prst="line">
                <a:avLst/>
              </a:prstGeom>
              <a:ln w="9525" cap="flat" cmpd="sng">
                <a:solidFill>
                  <a:srgbClr val="FFCC99"/>
                </a:solidFill>
                <a:prstDash val="solid"/>
                <a:headEnd type="none" w="med" len="med"/>
                <a:tailEnd type="none" w="med" len="med"/>
              </a:ln>
            </p:spPr>
          </p:sp>
          <p:sp>
            <p:nvSpPr>
              <p:cNvPr id="271398" name="直接连接符 42021"/>
              <p:cNvSpPr/>
              <p:nvPr/>
            </p:nvSpPr>
            <p:spPr>
              <a:xfrm>
                <a:off x="1708" y="2002"/>
                <a:ext cx="3124" cy="0"/>
              </a:xfrm>
              <a:prstGeom prst="line">
                <a:avLst/>
              </a:prstGeom>
              <a:ln w="9525" cap="flat" cmpd="sng">
                <a:solidFill>
                  <a:srgbClr val="FFCC99"/>
                </a:solidFill>
                <a:prstDash val="solid"/>
                <a:headEnd type="none" w="med" len="med"/>
                <a:tailEnd type="none" w="med" len="med"/>
              </a:ln>
            </p:spPr>
          </p:sp>
          <p:sp>
            <p:nvSpPr>
              <p:cNvPr id="271399" name="直接连接符 42022"/>
              <p:cNvSpPr/>
              <p:nvPr/>
            </p:nvSpPr>
            <p:spPr>
              <a:xfrm>
                <a:off x="1708" y="2099"/>
                <a:ext cx="3124" cy="0"/>
              </a:xfrm>
              <a:prstGeom prst="line">
                <a:avLst/>
              </a:prstGeom>
              <a:ln w="9525" cap="flat" cmpd="sng">
                <a:solidFill>
                  <a:srgbClr val="FFCC99"/>
                </a:solidFill>
                <a:prstDash val="solid"/>
                <a:headEnd type="none" w="med" len="med"/>
                <a:tailEnd type="none" w="med" len="med"/>
              </a:ln>
            </p:spPr>
          </p:sp>
          <p:sp>
            <p:nvSpPr>
              <p:cNvPr id="271400" name="直接连接符 42023"/>
              <p:cNvSpPr/>
              <p:nvPr/>
            </p:nvSpPr>
            <p:spPr>
              <a:xfrm>
                <a:off x="1708" y="2146"/>
                <a:ext cx="3124" cy="0"/>
              </a:xfrm>
              <a:prstGeom prst="line">
                <a:avLst/>
              </a:prstGeom>
              <a:ln w="9525" cap="flat" cmpd="sng">
                <a:solidFill>
                  <a:srgbClr val="FFCC99"/>
                </a:solidFill>
                <a:prstDash val="solid"/>
                <a:headEnd type="none" w="med" len="med"/>
                <a:tailEnd type="none" w="med" len="med"/>
              </a:ln>
            </p:spPr>
          </p:sp>
          <p:sp>
            <p:nvSpPr>
              <p:cNvPr id="271401" name="直接连接符 42024"/>
              <p:cNvSpPr/>
              <p:nvPr/>
            </p:nvSpPr>
            <p:spPr>
              <a:xfrm>
                <a:off x="1708" y="2198"/>
                <a:ext cx="3124" cy="0"/>
              </a:xfrm>
              <a:prstGeom prst="line">
                <a:avLst/>
              </a:prstGeom>
              <a:ln w="22225" cap="flat" cmpd="sng">
                <a:solidFill>
                  <a:srgbClr val="FFCC99"/>
                </a:solidFill>
                <a:prstDash val="solid"/>
                <a:headEnd type="none" w="med" len="med"/>
                <a:tailEnd type="none" w="med" len="med"/>
              </a:ln>
            </p:spPr>
          </p:sp>
          <p:sp>
            <p:nvSpPr>
              <p:cNvPr id="271402" name="直接连接符 42025"/>
              <p:cNvSpPr/>
              <p:nvPr/>
            </p:nvSpPr>
            <p:spPr>
              <a:xfrm>
                <a:off x="1708" y="2294"/>
                <a:ext cx="3124" cy="0"/>
              </a:xfrm>
              <a:prstGeom prst="line">
                <a:avLst/>
              </a:prstGeom>
              <a:ln w="9525" cap="flat" cmpd="sng">
                <a:solidFill>
                  <a:srgbClr val="FFCC99"/>
                </a:solidFill>
                <a:prstDash val="solid"/>
                <a:headEnd type="none" w="med" len="med"/>
                <a:tailEnd type="none" w="med" len="med"/>
              </a:ln>
            </p:spPr>
          </p:sp>
          <p:sp>
            <p:nvSpPr>
              <p:cNvPr id="271403" name="直接连接符 42026"/>
              <p:cNvSpPr/>
              <p:nvPr/>
            </p:nvSpPr>
            <p:spPr>
              <a:xfrm>
                <a:off x="1708" y="2246"/>
                <a:ext cx="3124" cy="0"/>
              </a:xfrm>
              <a:prstGeom prst="line">
                <a:avLst/>
              </a:prstGeom>
              <a:ln w="9525" cap="flat" cmpd="sng">
                <a:solidFill>
                  <a:srgbClr val="FFCC99"/>
                </a:solidFill>
                <a:prstDash val="solid"/>
                <a:headEnd type="none" w="med" len="med"/>
                <a:tailEnd type="none" w="med" len="med"/>
              </a:ln>
            </p:spPr>
          </p:sp>
          <p:sp>
            <p:nvSpPr>
              <p:cNvPr id="271404" name="直接连接符 42027"/>
              <p:cNvSpPr/>
              <p:nvPr/>
            </p:nvSpPr>
            <p:spPr>
              <a:xfrm>
                <a:off x="1708" y="2344"/>
                <a:ext cx="3124" cy="0"/>
              </a:xfrm>
              <a:prstGeom prst="line">
                <a:avLst/>
              </a:prstGeom>
              <a:ln w="9525" cap="flat" cmpd="sng">
                <a:solidFill>
                  <a:srgbClr val="FFCC99"/>
                </a:solidFill>
                <a:prstDash val="solid"/>
                <a:headEnd type="none" w="med" len="med"/>
                <a:tailEnd type="none" w="med" len="med"/>
              </a:ln>
            </p:spPr>
          </p:sp>
          <p:sp>
            <p:nvSpPr>
              <p:cNvPr id="271405" name="直接连接符 42028"/>
              <p:cNvSpPr/>
              <p:nvPr/>
            </p:nvSpPr>
            <p:spPr>
              <a:xfrm>
                <a:off x="1708" y="2391"/>
                <a:ext cx="3124" cy="0"/>
              </a:xfrm>
              <a:prstGeom prst="line">
                <a:avLst/>
              </a:prstGeom>
              <a:ln w="9525" cap="flat" cmpd="sng">
                <a:solidFill>
                  <a:srgbClr val="FFCC99"/>
                </a:solidFill>
                <a:prstDash val="solid"/>
                <a:headEnd type="none" w="med" len="med"/>
                <a:tailEnd type="none" w="med" len="med"/>
              </a:ln>
            </p:spPr>
          </p:sp>
          <p:sp>
            <p:nvSpPr>
              <p:cNvPr id="271406" name="直接连接符 42029"/>
              <p:cNvSpPr/>
              <p:nvPr/>
            </p:nvSpPr>
            <p:spPr>
              <a:xfrm>
                <a:off x="1708" y="2443"/>
                <a:ext cx="3124" cy="0"/>
              </a:xfrm>
              <a:prstGeom prst="line">
                <a:avLst/>
              </a:prstGeom>
              <a:ln w="22225" cap="flat" cmpd="sng">
                <a:solidFill>
                  <a:srgbClr val="FFCC99"/>
                </a:solidFill>
                <a:prstDash val="solid"/>
                <a:headEnd type="none" w="med" len="med"/>
                <a:tailEnd type="none" w="med" len="med"/>
              </a:ln>
            </p:spPr>
          </p:sp>
          <p:sp>
            <p:nvSpPr>
              <p:cNvPr id="271407" name="直接连接符 42030"/>
              <p:cNvSpPr/>
              <p:nvPr/>
            </p:nvSpPr>
            <p:spPr>
              <a:xfrm>
                <a:off x="1708" y="2538"/>
                <a:ext cx="3124" cy="0"/>
              </a:xfrm>
              <a:prstGeom prst="line">
                <a:avLst/>
              </a:prstGeom>
              <a:ln w="9525" cap="flat" cmpd="sng">
                <a:solidFill>
                  <a:srgbClr val="FFCC99"/>
                </a:solidFill>
                <a:prstDash val="solid"/>
                <a:headEnd type="none" w="med" len="med"/>
                <a:tailEnd type="none" w="med" len="med"/>
              </a:ln>
            </p:spPr>
          </p:sp>
          <p:sp>
            <p:nvSpPr>
              <p:cNvPr id="271408" name="直接连接符 42031"/>
              <p:cNvSpPr/>
              <p:nvPr/>
            </p:nvSpPr>
            <p:spPr>
              <a:xfrm>
                <a:off x="1708" y="2490"/>
                <a:ext cx="3124" cy="0"/>
              </a:xfrm>
              <a:prstGeom prst="line">
                <a:avLst/>
              </a:prstGeom>
              <a:ln w="9525" cap="flat" cmpd="sng">
                <a:solidFill>
                  <a:srgbClr val="FFCC99"/>
                </a:solidFill>
                <a:prstDash val="solid"/>
                <a:headEnd type="none" w="med" len="med"/>
                <a:tailEnd type="none" w="med" len="med"/>
              </a:ln>
            </p:spPr>
          </p:sp>
          <p:sp>
            <p:nvSpPr>
              <p:cNvPr id="271409" name="直接连接符 42032"/>
              <p:cNvSpPr/>
              <p:nvPr/>
            </p:nvSpPr>
            <p:spPr>
              <a:xfrm>
                <a:off x="1708" y="2587"/>
                <a:ext cx="3124" cy="0"/>
              </a:xfrm>
              <a:prstGeom prst="line">
                <a:avLst/>
              </a:prstGeom>
              <a:ln w="9525" cap="flat" cmpd="sng">
                <a:solidFill>
                  <a:srgbClr val="FFCC99"/>
                </a:solidFill>
                <a:prstDash val="solid"/>
                <a:headEnd type="none" w="med" len="med"/>
                <a:tailEnd type="none" w="med" len="med"/>
              </a:ln>
            </p:spPr>
          </p:sp>
          <p:sp>
            <p:nvSpPr>
              <p:cNvPr id="271410" name="直接连接符 42033"/>
              <p:cNvSpPr/>
              <p:nvPr/>
            </p:nvSpPr>
            <p:spPr>
              <a:xfrm>
                <a:off x="1708" y="2634"/>
                <a:ext cx="3124" cy="0"/>
              </a:xfrm>
              <a:prstGeom prst="line">
                <a:avLst/>
              </a:prstGeom>
              <a:ln w="9525" cap="flat" cmpd="sng">
                <a:solidFill>
                  <a:srgbClr val="FFCC99"/>
                </a:solidFill>
                <a:prstDash val="solid"/>
                <a:headEnd type="none" w="med" len="med"/>
                <a:tailEnd type="none" w="med" len="med"/>
              </a:ln>
            </p:spPr>
          </p:sp>
          <p:sp>
            <p:nvSpPr>
              <p:cNvPr id="271411" name="直接连接符 42034"/>
              <p:cNvSpPr/>
              <p:nvPr/>
            </p:nvSpPr>
            <p:spPr>
              <a:xfrm>
                <a:off x="1708" y="2687"/>
                <a:ext cx="3124" cy="0"/>
              </a:xfrm>
              <a:prstGeom prst="line">
                <a:avLst/>
              </a:prstGeom>
              <a:ln w="22225" cap="flat" cmpd="sng">
                <a:solidFill>
                  <a:srgbClr val="FFCC99"/>
                </a:solidFill>
                <a:prstDash val="solid"/>
                <a:headEnd type="none" w="med" len="med"/>
                <a:tailEnd type="none" w="med" len="med"/>
              </a:ln>
            </p:spPr>
          </p:sp>
          <p:sp>
            <p:nvSpPr>
              <p:cNvPr id="271412" name="直接连接符 42035"/>
              <p:cNvSpPr/>
              <p:nvPr/>
            </p:nvSpPr>
            <p:spPr>
              <a:xfrm>
                <a:off x="1708" y="2774"/>
                <a:ext cx="3124" cy="0"/>
              </a:xfrm>
              <a:prstGeom prst="line">
                <a:avLst/>
              </a:prstGeom>
              <a:ln w="9525" cap="flat" cmpd="sng">
                <a:solidFill>
                  <a:srgbClr val="FFCC99"/>
                </a:solidFill>
                <a:prstDash val="solid"/>
                <a:headEnd type="none" w="med" len="med"/>
                <a:tailEnd type="none" w="med" len="med"/>
              </a:ln>
            </p:spPr>
          </p:sp>
          <p:sp>
            <p:nvSpPr>
              <p:cNvPr id="271413" name="直接连接符 42036"/>
              <p:cNvSpPr/>
              <p:nvPr/>
            </p:nvSpPr>
            <p:spPr>
              <a:xfrm>
                <a:off x="1708" y="2726"/>
                <a:ext cx="3124" cy="0"/>
              </a:xfrm>
              <a:prstGeom prst="line">
                <a:avLst/>
              </a:prstGeom>
              <a:ln w="9525" cap="flat" cmpd="sng">
                <a:solidFill>
                  <a:srgbClr val="FFCC99"/>
                </a:solidFill>
                <a:prstDash val="solid"/>
                <a:headEnd type="none" w="med" len="med"/>
                <a:tailEnd type="none" w="med" len="med"/>
              </a:ln>
            </p:spPr>
          </p:sp>
          <p:sp>
            <p:nvSpPr>
              <p:cNvPr id="271414" name="直接连接符 42037"/>
              <p:cNvSpPr/>
              <p:nvPr/>
            </p:nvSpPr>
            <p:spPr>
              <a:xfrm>
                <a:off x="1708" y="2814"/>
                <a:ext cx="3124" cy="0"/>
              </a:xfrm>
              <a:prstGeom prst="line">
                <a:avLst/>
              </a:prstGeom>
              <a:ln w="9525" cap="flat" cmpd="sng">
                <a:solidFill>
                  <a:srgbClr val="FFCC99"/>
                </a:solidFill>
                <a:prstDash val="solid"/>
                <a:headEnd type="none" w="med" len="med"/>
                <a:tailEnd type="none" w="med" len="med"/>
              </a:ln>
            </p:spPr>
          </p:sp>
          <p:sp>
            <p:nvSpPr>
              <p:cNvPr id="271415" name="直接连接符 42038"/>
              <p:cNvSpPr/>
              <p:nvPr/>
            </p:nvSpPr>
            <p:spPr>
              <a:xfrm>
                <a:off x="1708" y="2861"/>
                <a:ext cx="3124" cy="0"/>
              </a:xfrm>
              <a:prstGeom prst="line">
                <a:avLst/>
              </a:prstGeom>
              <a:ln w="9525" cap="flat" cmpd="sng">
                <a:solidFill>
                  <a:srgbClr val="FFCC99"/>
                </a:solidFill>
                <a:prstDash val="solid"/>
                <a:headEnd type="none" w="med" len="med"/>
                <a:tailEnd type="none" w="med" len="med"/>
              </a:ln>
            </p:spPr>
          </p:sp>
          <p:sp>
            <p:nvSpPr>
              <p:cNvPr id="271416" name="直接连接符 42039"/>
              <p:cNvSpPr/>
              <p:nvPr/>
            </p:nvSpPr>
            <p:spPr>
              <a:xfrm>
                <a:off x="1708" y="2914"/>
                <a:ext cx="3124" cy="0"/>
              </a:xfrm>
              <a:prstGeom prst="line">
                <a:avLst/>
              </a:prstGeom>
              <a:ln w="22225" cap="flat" cmpd="sng">
                <a:solidFill>
                  <a:srgbClr val="FFCC99"/>
                </a:solidFill>
                <a:prstDash val="solid"/>
                <a:headEnd type="none" w="med" len="med"/>
                <a:tailEnd type="none" w="med" len="med"/>
              </a:ln>
            </p:spPr>
          </p:sp>
          <p:sp>
            <p:nvSpPr>
              <p:cNvPr id="271417" name="直接连接符 42040"/>
              <p:cNvSpPr/>
              <p:nvPr/>
            </p:nvSpPr>
            <p:spPr>
              <a:xfrm>
                <a:off x="1708" y="3010"/>
                <a:ext cx="3124" cy="0"/>
              </a:xfrm>
              <a:prstGeom prst="line">
                <a:avLst/>
              </a:prstGeom>
              <a:ln w="9525" cap="flat" cmpd="sng">
                <a:solidFill>
                  <a:srgbClr val="FFCC99"/>
                </a:solidFill>
                <a:prstDash val="solid"/>
                <a:headEnd type="none" w="med" len="med"/>
                <a:tailEnd type="none" w="med" len="med"/>
              </a:ln>
            </p:spPr>
          </p:sp>
          <p:sp>
            <p:nvSpPr>
              <p:cNvPr id="271418" name="直接连接符 42041"/>
              <p:cNvSpPr/>
              <p:nvPr/>
            </p:nvSpPr>
            <p:spPr>
              <a:xfrm>
                <a:off x="1708" y="2962"/>
                <a:ext cx="3124" cy="0"/>
              </a:xfrm>
              <a:prstGeom prst="line">
                <a:avLst/>
              </a:prstGeom>
              <a:ln w="9525" cap="flat" cmpd="sng">
                <a:solidFill>
                  <a:srgbClr val="FFCC99"/>
                </a:solidFill>
                <a:prstDash val="solid"/>
                <a:headEnd type="none" w="med" len="med"/>
                <a:tailEnd type="none" w="med" len="med"/>
              </a:ln>
            </p:spPr>
          </p:sp>
          <p:sp>
            <p:nvSpPr>
              <p:cNvPr id="271419" name="直接连接符 42042"/>
              <p:cNvSpPr/>
              <p:nvPr/>
            </p:nvSpPr>
            <p:spPr>
              <a:xfrm>
                <a:off x="1708" y="3059"/>
                <a:ext cx="3124" cy="0"/>
              </a:xfrm>
              <a:prstGeom prst="line">
                <a:avLst/>
              </a:prstGeom>
              <a:ln w="9525" cap="flat" cmpd="sng">
                <a:solidFill>
                  <a:srgbClr val="FFCC99"/>
                </a:solidFill>
                <a:prstDash val="solid"/>
                <a:headEnd type="none" w="med" len="med"/>
                <a:tailEnd type="none" w="med" len="med"/>
              </a:ln>
            </p:spPr>
          </p:sp>
          <p:sp>
            <p:nvSpPr>
              <p:cNvPr id="271420" name="直接连接符 42043"/>
              <p:cNvSpPr/>
              <p:nvPr/>
            </p:nvSpPr>
            <p:spPr>
              <a:xfrm>
                <a:off x="1708" y="3097"/>
                <a:ext cx="3124" cy="0"/>
              </a:xfrm>
              <a:prstGeom prst="line">
                <a:avLst/>
              </a:prstGeom>
              <a:ln w="9525" cap="flat" cmpd="sng">
                <a:solidFill>
                  <a:srgbClr val="FFCC99"/>
                </a:solidFill>
                <a:prstDash val="solid"/>
                <a:headEnd type="none" w="med" len="med"/>
                <a:tailEnd type="none" w="med" len="med"/>
              </a:ln>
            </p:spPr>
          </p:sp>
          <p:sp>
            <p:nvSpPr>
              <p:cNvPr id="271421" name="直接连接符 42044"/>
              <p:cNvSpPr/>
              <p:nvPr/>
            </p:nvSpPr>
            <p:spPr>
              <a:xfrm>
                <a:off x="1708" y="3158"/>
                <a:ext cx="3124" cy="0"/>
              </a:xfrm>
              <a:prstGeom prst="line">
                <a:avLst/>
              </a:prstGeom>
              <a:ln w="22225" cap="flat" cmpd="sng">
                <a:solidFill>
                  <a:srgbClr val="FFCC99"/>
                </a:solidFill>
                <a:prstDash val="solid"/>
                <a:headEnd type="none" w="med" len="med"/>
                <a:tailEnd type="none" w="med" len="med"/>
              </a:ln>
            </p:spPr>
          </p:sp>
          <p:sp>
            <p:nvSpPr>
              <p:cNvPr id="271422" name="直接连接符 42045"/>
              <p:cNvSpPr/>
              <p:nvPr/>
            </p:nvSpPr>
            <p:spPr>
              <a:xfrm>
                <a:off x="1708" y="3254"/>
                <a:ext cx="3124" cy="0"/>
              </a:xfrm>
              <a:prstGeom prst="line">
                <a:avLst/>
              </a:prstGeom>
              <a:ln w="9525" cap="flat" cmpd="sng">
                <a:solidFill>
                  <a:srgbClr val="FFCC99"/>
                </a:solidFill>
                <a:prstDash val="solid"/>
                <a:headEnd type="none" w="med" len="med"/>
                <a:tailEnd type="none" w="med" len="med"/>
              </a:ln>
            </p:spPr>
          </p:sp>
          <p:sp>
            <p:nvSpPr>
              <p:cNvPr id="271423" name="直接连接符 42046"/>
              <p:cNvSpPr/>
              <p:nvPr/>
            </p:nvSpPr>
            <p:spPr>
              <a:xfrm>
                <a:off x="1708" y="3206"/>
                <a:ext cx="3124" cy="0"/>
              </a:xfrm>
              <a:prstGeom prst="line">
                <a:avLst/>
              </a:prstGeom>
              <a:ln w="9525" cap="flat" cmpd="sng">
                <a:solidFill>
                  <a:srgbClr val="FFCC99"/>
                </a:solidFill>
                <a:prstDash val="solid"/>
                <a:headEnd type="none" w="med" len="med"/>
                <a:tailEnd type="none" w="med" len="med"/>
              </a:ln>
            </p:spPr>
          </p:sp>
          <p:sp>
            <p:nvSpPr>
              <p:cNvPr id="271424" name="直接连接符 42047"/>
              <p:cNvSpPr/>
              <p:nvPr/>
            </p:nvSpPr>
            <p:spPr>
              <a:xfrm>
                <a:off x="1708" y="3303"/>
                <a:ext cx="3124" cy="0"/>
              </a:xfrm>
              <a:prstGeom prst="line">
                <a:avLst/>
              </a:prstGeom>
              <a:ln w="9525" cap="flat" cmpd="sng">
                <a:solidFill>
                  <a:srgbClr val="FFCC99"/>
                </a:solidFill>
                <a:prstDash val="solid"/>
                <a:headEnd type="none" w="med" len="med"/>
                <a:tailEnd type="none" w="med" len="med"/>
              </a:ln>
            </p:spPr>
          </p:sp>
          <p:sp>
            <p:nvSpPr>
              <p:cNvPr id="271425" name="直接连接符 42048"/>
              <p:cNvSpPr/>
              <p:nvPr/>
            </p:nvSpPr>
            <p:spPr>
              <a:xfrm>
                <a:off x="1708" y="3350"/>
                <a:ext cx="3124" cy="0"/>
              </a:xfrm>
              <a:prstGeom prst="line">
                <a:avLst/>
              </a:prstGeom>
              <a:ln w="9525" cap="flat" cmpd="sng">
                <a:solidFill>
                  <a:srgbClr val="FFCC99"/>
                </a:solidFill>
                <a:prstDash val="solid"/>
                <a:headEnd type="none" w="med" len="med"/>
                <a:tailEnd type="none" w="med" len="med"/>
              </a:ln>
            </p:spPr>
          </p:sp>
          <p:sp>
            <p:nvSpPr>
              <p:cNvPr id="271426" name="直接连接符 42049"/>
              <p:cNvSpPr/>
              <p:nvPr/>
            </p:nvSpPr>
            <p:spPr>
              <a:xfrm>
                <a:off x="1708" y="3393"/>
                <a:ext cx="3124" cy="0"/>
              </a:xfrm>
              <a:prstGeom prst="line">
                <a:avLst/>
              </a:prstGeom>
              <a:ln w="22225" cap="flat" cmpd="sng">
                <a:solidFill>
                  <a:srgbClr val="FFCC99"/>
                </a:solidFill>
                <a:prstDash val="solid"/>
                <a:headEnd type="none" w="med" len="med"/>
                <a:tailEnd type="none" w="med" len="med"/>
              </a:ln>
            </p:spPr>
          </p:sp>
          <p:sp>
            <p:nvSpPr>
              <p:cNvPr id="271427" name="直接连接符 42050"/>
              <p:cNvSpPr/>
              <p:nvPr/>
            </p:nvSpPr>
            <p:spPr>
              <a:xfrm>
                <a:off x="1708" y="3490"/>
                <a:ext cx="3124" cy="0"/>
              </a:xfrm>
              <a:prstGeom prst="line">
                <a:avLst/>
              </a:prstGeom>
              <a:ln w="9525" cap="flat" cmpd="sng">
                <a:solidFill>
                  <a:srgbClr val="FFCC99"/>
                </a:solidFill>
                <a:prstDash val="solid"/>
                <a:headEnd type="none" w="med" len="med"/>
                <a:tailEnd type="none" w="med" len="med"/>
              </a:ln>
            </p:spPr>
          </p:sp>
          <p:sp>
            <p:nvSpPr>
              <p:cNvPr id="271428" name="直接连接符 42051"/>
              <p:cNvSpPr/>
              <p:nvPr/>
            </p:nvSpPr>
            <p:spPr>
              <a:xfrm>
                <a:off x="1708" y="3442"/>
                <a:ext cx="3124" cy="0"/>
              </a:xfrm>
              <a:prstGeom prst="line">
                <a:avLst/>
              </a:prstGeom>
              <a:ln w="9525" cap="flat" cmpd="sng">
                <a:solidFill>
                  <a:srgbClr val="FFCC99"/>
                </a:solidFill>
                <a:prstDash val="solid"/>
                <a:headEnd type="none" w="med" len="med"/>
                <a:tailEnd type="none" w="med" len="med"/>
              </a:ln>
            </p:spPr>
          </p:sp>
          <p:sp>
            <p:nvSpPr>
              <p:cNvPr id="271429" name="直接连接符 42052"/>
              <p:cNvSpPr/>
              <p:nvPr/>
            </p:nvSpPr>
            <p:spPr>
              <a:xfrm>
                <a:off x="1708" y="3538"/>
                <a:ext cx="3124" cy="0"/>
              </a:xfrm>
              <a:prstGeom prst="line">
                <a:avLst/>
              </a:prstGeom>
              <a:ln w="9525" cap="flat" cmpd="sng">
                <a:solidFill>
                  <a:srgbClr val="FFCC99"/>
                </a:solidFill>
                <a:prstDash val="solid"/>
                <a:headEnd type="none" w="med" len="med"/>
                <a:tailEnd type="none" w="med" len="med"/>
              </a:ln>
            </p:spPr>
          </p:sp>
          <p:sp>
            <p:nvSpPr>
              <p:cNvPr id="271430" name="直接连接符 42053"/>
              <p:cNvSpPr/>
              <p:nvPr/>
            </p:nvSpPr>
            <p:spPr>
              <a:xfrm>
                <a:off x="1708" y="3585"/>
                <a:ext cx="3124" cy="0"/>
              </a:xfrm>
              <a:prstGeom prst="line">
                <a:avLst/>
              </a:prstGeom>
              <a:ln w="9525" cap="flat" cmpd="sng">
                <a:solidFill>
                  <a:srgbClr val="FFCC99"/>
                </a:solidFill>
                <a:prstDash val="solid"/>
                <a:headEnd type="none" w="med" len="med"/>
                <a:tailEnd type="none" w="med" len="med"/>
              </a:ln>
            </p:spPr>
          </p:sp>
          <p:sp>
            <p:nvSpPr>
              <p:cNvPr id="271431" name="直接连接符 42054"/>
              <p:cNvSpPr/>
              <p:nvPr/>
            </p:nvSpPr>
            <p:spPr>
              <a:xfrm>
                <a:off x="1708" y="3638"/>
                <a:ext cx="3124" cy="0"/>
              </a:xfrm>
              <a:prstGeom prst="line">
                <a:avLst/>
              </a:prstGeom>
              <a:ln w="22225" cap="flat" cmpd="sng">
                <a:solidFill>
                  <a:srgbClr val="FFCC99"/>
                </a:solidFill>
                <a:prstDash val="solid"/>
                <a:headEnd type="none" w="med" len="med"/>
                <a:tailEnd type="none" w="med" len="med"/>
              </a:ln>
            </p:spPr>
          </p:sp>
        </p:grpSp>
        <p:grpSp>
          <p:nvGrpSpPr>
            <p:cNvPr id="271432" name="组合 42055"/>
            <p:cNvGrpSpPr/>
            <p:nvPr/>
          </p:nvGrpSpPr>
          <p:grpSpPr>
            <a:xfrm>
              <a:off x="1486" y="800"/>
              <a:ext cx="3124" cy="3124"/>
              <a:chOff x="1731" y="700"/>
              <a:chExt cx="3124" cy="3124"/>
            </a:xfrm>
          </p:grpSpPr>
          <p:sp>
            <p:nvSpPr>
              <p:cNvPr id="271433" name="直接连接符 42056"/>
              <p:cNvSpPr/>
              <p:nvPr/>
            </p:nvSpPr>
            <p:spPr>
              <a:xfrm rot="5400000">
                <a:off x="3293" y="2262"/>
                <a:ext cx="3124" cy="0"/>
              </a:xfrm>
              <a:prstGeom prst="line">
                <a:avLst/>
              </a:prstGeom>
              <a:ln w="22225" cap="flat" cmpd="sng">
                <a:solidFill>
                  <a:srgbClr val="FFCC99"/>
                </a:solidFill>
                <a:prstDash val="solid"/>
                <a:headEnd type="none" w="med" len="med"/>
                <a:tailEnd type="none" w="med" len="med"/>
              </a:ln>
            </p:spPr>
          </p:sp>
          <p:sp>
            <p:nvSpPr>
              <p:cNvPr id="271434" name="直接连接符 42057"/>
              <p:cNvSpPr/>
              <p:nvPr/>
            </p:nvSpPr>
            <p:spPr>
              <a:xfrm rot="5400000">
                <a:off x="3189" y="2262"/>
                <a:ext cx="3124" cy="0"/>
              </a:xfrm>
              <a:prstGeom prst="line">
                <a:avLst/>
              </a:prstGeom>
              <a:ln w="9525" cap="flat" cmpd="sng">
                <a:solidFill>
                  <a:srgbClr val="FFCC99"/>
                </a:solidFill>
                <a:prstDash val="solid"/>
                <a:headEnd type="none" w="med" len="med"/>
                <a:tailEnd type="none" w="med" len="med"/>
              </a:ln>
            </p:spPr>
          </p:sp>
          <p:sp>
            <p:nvSpPr>
              <p:cNvPr id="271435" name="直接连接符 42058"/>
              <p:cNvSpPr/>
              <p:nvPr/>
            </p:nvSpPr>
            <p:spPr>
              <a:xfrm rot="5400000">
                <a:off x="3236" y="2262"/>
                <a:ext cx="3124" cy="0"/>
              </a:xfrm>
              <a:prstGeom prst="line">
                <a:avLst/>
              </a:prstGeom>
              <a:ln w="9525" cap="flat" cmpd="sng">
                <a:solidFill>
                  <a:srgbClr val="FFCC99"/>
                </a:solidFill>
                <a:prstDash val="solid"/>
                <a:headEnd type="none" w="med" len="med"/>
                <a:tailEnd type="none" w="med" len="med"/>
              </a:ln>
            </p:spPr>
          </p:sp>
          <p:sp>
            <p:nvSpPr>
              <p:cNvPr id="271436" name="直接连接符 42059"/>
              <p:cNvSpPr/>
              <p:nvPr/>
            </p:nvSpPr>
            <p:spPr>
              <a:xfrm rot="5400000">
                <a:off x="3139" y="2262"/>
                <a:ext cx="3124" cy="0"/>
              </a:xfrm>
              <a:prstGeom prst="line">
                <a:avLst/>
              </a:prstGeom>
              <a:ln w="9525" cap="flat" cmpd="sng">
                <a:solidFill>
                  <a:srgbClr val="FFCC99"/>
                </a:solidFill>
                <a:prstDash val="solid"/>
                <a:headEnd type="none" w="med" len="med"/>
                <a:tailEnd type="none" w="med" len="med"/>
              </a:ln>
            </p:spPr>
          </p:sp>
          <p:sp>
            <p:nvSpPr>
              <p:cNvPr id="271437" name="直接连接符 42060"/>
              <p:cNvSpPr/>
              <p:nvPr/>
            </p:nvSpPr>
            <p:spPr>
              <a:xfrm rot="5400000">
                <a:off x="3093" y="2262"/>
                <a:ext cx="3124" cy="0"/>
              </a:xfrm>
              <a:prstGeom prst="line">
                <a:avLst/>
              </a:prstGeom>
              <a:ln w="9525" cap="flat" cmpd="sng">
                <a:solidFill>
                  <a:srgbClr val="FFCC99"/>
                </a:solidFill>
                <a:prstDash val="solid"/>
                <a:headEnd type="none" w="med" len="med"/>
                <a:tailEnd type="none" w="med" len="med"/>
              </a:ln>
            </p:spPr>
          </p:sp>
          <p:sp>
            <p:nvSpPr>
              <p:cNvPr id="271438" name="直接连接符 42061"/>
              <p:cNvSpPr/>
              <p:nvPr/>
            </p:nvSpPr>
            <p:spPr>
              <a:xfrm rot="5400000">
                <a:off x="3040" y="2262"/>
                <a:ext cx="3124" cy="0"/>
              </a:xfrm>
              <a:prstGeom prst="line">
                <a:avLst/>
              </a:prstGeom>
              <a:ln w="22225" cap="flat" cmpd="sng">
                <a:solidFill>
                  <a:srgbClr val="FFCC99"/>
                </a:solidFill>
                <a:prstDash val="solid"/>
                <a:headEnd type="none" w="med" len="med"/>
                <a:tailEnd type="none" w="med" len="med"/>
              </a:ln>
            </p:spPr>
          </p:sp>
          <p:sp>
            <p:nvSpPr>
              <p:cNvPr id="271439" name="直接连接符 42062"/>
              <p:cNvSpPr/>
              <p:nvPr/>
            </p:nvSpPr>
            <p:spPr>
              <a:xfrm rot="5400000">
                <a:off x="2936" y="2262"/>
                <a:ext cx="3124" cy="0"/>
              </a:xfrm>
              <a:prstGeom prst="line">
                <a:avLst/>
              </a:prstGeom>
              <a:ln w="9525" cap="flat" cmpd="sng">
                <a:solidFill>
                  <a:srgbClr val="FFCC99"/>
                </a:solidFill>
                <a:prstDash val="solid"/>
                <a:headEnd type="none" w="med" len="med"/>
                <a:tailEnd type="none" w="med" len="med"/>
              </a:ln>
            </p:spPr>
          </p:sp>
          <p:sp>
            <p:nvSpPr>
              <p:cNvPr id="271440" name="直接连接符 42063"/>
              <p:cNvSpPr/>
              <p:nvPr/>
            </p:nvSpPr>
            <p:spPr>
              <a:xfrm rot="5400000">
                <a:off x="2983" y="2262"/>
                <a:ext cx="3124" cy="0"/>
              </a:xfrm>
              <a:prstGeom prst="line">
                <a:avLst/>
              </a:prstGeom>
              <a:ln w="9525" cap="flat" cmpd="sng">
                <a:solidFill>
                  <a:srgbClr val="FFCC99"/>
                </a:solidFill>
                <a:prstDash val="solid"/>
                <a:headEnd type="none" w="med" len="med"/>
                <a:tailEnd type="none" w="med" len="med"/>
              </a:ln>
            </p:spPr>
          </p:sp>
          <p:sp>
            <p:nvSpPr>
              <p:cNvPr id="271441" name="直接连接符 42064"/>
              <p:cNvSpPr/>
              <p:nvPr/>
            </p:nvSpPr>
            <p:spPr>
              <a:xfrm rot="5400000">
                <a:off x="2895" y="2262"/>
                <a:ext cx="3124" cy="0"/>
              </a:xfrm>
              <a:prstGeom prst="line">
                <a:avLst/>
              </a:prstGeom>
              <a:ln w="9525" cap="flat" cmpd="sng">
                <a:solidFill>
                  <a:srgbClr val="FFCC99"/>
                </a:solidFill>
                <a:prstDash val="solid"/>
                <a:headEnd type="none" w="med" len="med"/>
                <a:tailEnd type="none" w="med" len="med"/>
              </a:ln>
            </p:spPr>
          </p:sp>
          <p:sp>
            <p:nvSpPr>
              <p:cNvPr id="271442" name="直接连接符 42065"/>
              <p:cNvSpPr/>
              <p:nvPr/>
            </p:nvSpPr>
            <p:spPr>
              <a:xfrm rot="5400000">
                <a:off x="2848" y="2262"/>
                <a:ext cx="3124" cy="0"/>
              </a:xfrm>
              <a:prstGeom prst="line">
                <a:avLst/>
              </a:prstGeom>
              <a:ln w="9525" cap="flat" cmpd="sng">
                <a:solidFill>
                  <a:srgbClr val="FFCC99"/>
                </a:solidFill>
                <a:prstDash val="solid"/>
                <a:headEnd type="none" w="med" len="med"/>
                <a:tailEnd type="none" w="med" len="med"/>
              </a:ln>
            </p:spPr>
          </p:sp>
          <p:sp>
            <p:nvSpPr>
              <p:cNvPr id="271443" name="直接连接符 42066"/>
              <p:cNvSpPr/>
              <p:nvPr/>
            </p:nvSpPr>
            <p:spPr>
              <a:xfrm rot="5400000">
                <a:off x="2805" y="2262"/>
                <a:ext cx="3124" cy="0"/>
              </a:xfrm>
              <a:prstGeom prst="line">
                <a:avLst/>
              </a:prstGeom>
              <a:ln w="22225" cap="flat" cmpd="sng">
                <a:solidFill>
                  <a:srgbClr val="FFCC99"/>
                </a:solidFill>
                <a:prstDash val="solid"/>
                <a:headEnd type="none" w="med" len="med"/>
                <a:tailEnd type="none" w="med" len="med"/>
              </a:ln>
            </p:spPr>
          </p:sp>
          <p:sp>
            <p:nvSpPr>
              <p:cNvPr id="271444" name="直接连接符 42067"/>
              <p:cNvSpPr/>
              <p:nvPr/>
            </p:nvSpPr>
            <p:spPr>
              <a:xfrm rot="5400000">
                <a:off x="2701" y="2262"/>
                <a:ext cx="3124" cy="0"/>
              </a:xfrm>
              <a:prstGeom prst="line">
                <a:avLst/>
              </a:prstGeom>
              <a:ln w="9525" cap="flat" cmpd="sng">
                <a:solidFill>
                  <a:srgbClr val="FFCC99"/>
                </a:solidFill>
                <a:prstDash val="solid"/>
                <a:headEnd type="none" w="med" len="med"/>
                <a:tailEnd type="none" w="med" len="med"/>
              </a:ln>
            </p:spPr>
          </p:sp>
          <p:sp>
            <p:nvSpPr>
              <p:cNvPr id="271445" name="直接连接符 42068"/>
              <p:cNvSpPr/>
              <p:nvPr/>
            </p:nvSpPr>
            <p:spPr>
              <a:xfrm rot="5400000">
                <a:off x="2748" y="2262"/>
                <a:ext cx="3124" cy="0"/>
              </a:xfrm>
              <a:prstGeom prst="line">
                <a:avLst/>
              </a:prstGeom>
              <a:ln w="9525" cap="flat" cmpd="sng">
                <a:solidFill>
                  <a:srgbClr val="FFCC99"/>
                </a:solidFill>
                <a:prstDash val="solid"/>
                <a:headEnd type="none" w="med" len="med"/>
                <a:tailEnd type="none" w="med" len="med"/>
              </a:ln>
            </p:spPr>
          </p:sp>
          <p:sp>
            <p:nvSpPr>
              <p:cNvPr id="271446" name="直接连接符 42069"/>
              <p:cNvSpPr/>
              <p:nvPr/>
            </p:nvSpPr>
            <p:spPr>
              <a:xfrm rot="5400000">
                <a:off x="2652" y="2262"/>
                <a:ext cx="3124" cy="0"/>
              </a:xfrm>
              <a:prstGeom prst="line">
                <a:avLst/>
              </a:prstGeom>
              <a:ln w="9525" cap="flat" cmpd="sng">
                <a:solidFill>
                  <a:srgbClr val="FFCC99"/>
                </a:solidFill>
                <a:prstDash val="solid"/>
                <a:headEnd type="none" w="med" len="med"/>
                <a:tailEnd type="none" w="med" len="med"/>
              </a:ln>
            </p:spPr>
          </p:sp>
          <p:sp>
            <p:nvSpPr>
              <p:cNvPr id="271447" name="直接连接符 42070"/>
              <p:cNvSpPr/>
              <p:nvPr/>
            </p:nvSpPr>
            <p:spPr>
              <a:xfrm rot="5400000">
                <a:off x="2614" y="2262"/>
                <a:ext cx="3124" cy="0"/>
              </a:xfrm>
              <a:prstGeom prst="line">
                <a:avLst/>
              </a:prstGeom>
              <a:ln w="9525" cap="flat" cmpd="sng">
                <a:solidFill>
                  <a:srgbClr val="FFCC99"/>
                </a:solidFill>
                <a:prstDash val="solid"/>
                <a:headEnd type="none" w="med" len="med"/>
                <a:tailEnd type="none" w="med" len="med"/>
              </a:ln>
            </p:spPr>
          </p:sp>
          <p:sp>
            <p:nvSpPr>
              <p:cNvPr id="271448" name="直接连接符 42071"/>
              <p:cNvSpPr/>
              <p:nvPr/>
            </p:nvSpPr>
            <p:spPr>
              <a:xfrm rot="5400000">
                <a:off x="2561" y="2262"/>
                <a:ext cx="3124" cy="0"/>
              </a:xfrm>
              <a:prstGeom prst="line">
                <a:avLst/>
              </a:prstGeom>
              <a:ln w="22225" cap="flat" cmpd="sng">
                <a:solidFill>
                  <a:srgbClr val="FFCC99"/>
                </a:solidFill>
                <a:prstDash val="solid"/>
                <a:headEnd type="none" w="med" len="med"/>
                <a:tailEnd type="none" w="med" len="med"/>
              </a:ln>
            </p:spPr>
          </p:sp>
          <p:sp>
            <p:nvSpPr>
              <p:cNvPr id="271449" name="直接连接符 42072"/>
              <p:cNvSpPr/>
              <p:nvPr/>
            </p:nvSpPr>
            <p:spPr>
              <a:xfrm rot="5400000">
                <a:off x="2466" y="2262"/>
                <a:ext cx="3124" cy="0"/>
              </a:xfrm>
              <a:prstGeom prst="line">
                <a:avLst/>
              </a:prstGeom>
              <a:ln w="9525" cap="flat" cmpd="sng">
                <a:solidFill>
                  <a:srgbClr val="FFCC99"/>
                </a:solidFill>
                <a:prstDash val="solid"/>
                <a:headEnd type="none" w="med" len="med"/>
                <a:tailEnd type="none" w="med" len="med"/>
              </a:ln>
            </p:spPr>
          </p:sp>
          <p:sp>
            <p:nvSpPr>
              <p:cNvPr id="271450" name="直接连接符 42073"/>
              <p:cNvSpPr/>
              <p:nvPr/>
            </p:nvSpPr>
            <p:spPr>
              <a:xfrm rot="5400000">
                <a:off x="2513" y="2262"/>
                <a:ext cx="3124" cy="0"/>
              </a:xfrm>
              <a:prstGeom prst="line">
                <a:avLst/>
              </a:prstGeom>
              <a:ln w="9525" cap="flat" cmpd="sng">
                <a:solidFill>
                  <a:srgbClr val="FFCC99"/>
                </a:solidFill>
                <a:prstDash val="solid"/>
                <a:headEnd type="none" w="med" len="med"/>
                <a:tailEnd type="none" w="med" len="med"/>
              </a:ln>
            </p:spPr>
          </p:sp>
          <p:sp>
            <p:nvSpPr>
              <p:cNvPr id="271451" name="直接连接符 42074"/>
              <p:cNvSpPr/>
              <p:nvPr/>
            </p:nvSpPr>
            <p:spPr>
              <a:xfrm rot="5400000">
                <a:off x="2416" y="2262"/>
                <a:ext cx="3124" cy="0"/>
              </a:xfrm>
              <a:prstGeom prst="line">
                <a:avLst/>
              </a:prstGeom>
              <a:ln w="9525" cap="flat" cmpd="sng">
                <a:solidFill>
                  <a:srgbClr val="FFCC99"/>
                </a:solidFill>
                <a:prstDash val="solid"/>
                <a:headEnd type="none" w="med" len="med"/>
                <a:tailEnd type="none" w="med" len="med"/>
              </a:ln>
            </p:spPr>
          </p:sp>
          <p:sp>
            <p:nvSpPr>
              <p:cNvPr id="271452" name="直接连接符 42075"/>
              <p:cNvSpPr/>
              <p:nvPr/>
            </p:nvSpPr>
            <p:spPr>
              <a:xfrm rot="5400000">
                <a:off x="2378" y="2262"/>
                <a:ext cx="3124" cy="0"/>
              </a:xfrm>
              <a:prstGeom prst="line">
                <a:avLst/>
              </a:prstGeom>
              <a:ln w="9525" cap="flat" cmpd="sng">
                <a:solidFill>
                  <a:srgbClr val="FFCC99"/>
                </a:solidFill>
                <a:prstDash val="solid"/>
                <a:headEnd type="none" w="med" len="med"/>
                <a:tailEnd type="none" w="med" len="med"/>
              </a:ln>
            </p:spPr>
          </p:sp>
          <p:sp>
            <p:nvSpPr>
              <p:cNvPr id="271453" name="直接连接符 42076"/>
              <p:cNvSpPr/>
              <p:nvPr/>
            </p:nvSpPr>
            <p:spPr>
              <a:xfrm rot="5400000">
                <a:off x="2325" y="2262"/>
                <a:ext cx="3124" cy="0"/>
              </a:xfrm>
              <a:prstGeom prst="line">
                <a:avLst/>
              </a:prstGeom>
              <a:ln w="22225" cap="flat" cmpd="sng">
                <a:solidFill>
                  <a:srgbClr val="FFCC99"/>
                </a:solidFill>
                <a:prstDash val="solid"/>
                <a:headEnd type="none" w="med" len="med"/>
                <a:tailEnd type="none" w="med" len="med"/>
              </a:ln>
            </p:spPr>
          </p:sp>
          <p:sp>
            <p:nvSpPr>
              <p:cNvPr id="271454" name="直接连接符 42077"/>
              <p:cNvSpPr/>
              <p:nvPr/>
            </p:nvSpPr>
            <p:spPr>
              <a:xfrm rot="5400000">
                <a:off x="2231" y="2262"/>
                <a:ext cx="3124" cy="0"/>
              </a:xfrm>
              <a:prstGeom prst="line">
                <a:avLst/>
              </a:prstGeom>
              <a:ln w="9525" cap="flat" cmpd="sng">
                <a:solidFill>
                  <a:srgbClr val="FFCC99"/>
                </a:solidFill>
                <a:prstDash val="solid"/>
                <a:headEnd type="none" w="med" len="med"/>
                <a:tailEnd type="none" w="med" len="med"/>
              </a:ln>
            </p:spPr>
          </p:sp>
          <p:sp>
            <p:nvSpPr>
              <p:cNvPr id="271455" name="直接连接符 42078"/>
              <p:cNvSpPr/>
              <p:nvPr/>
            </p:nvSpPr>
            <p:spPr>
              <a:xfrm rot="5400000">
                <a:off x="2278" y="2262"/>
                <a:ext cx="3124" cy="0"/>
              </a:xfrm>
              <a:prstGeom prst="line">
                <a:avLst/>
              </a:prstGeom>
              <a:ln w="9525" cap="flat" cmpd="sng">
                <a:solidFill>
                  <a:srgbClr val="FFCC99"/>
                </a:solidFill>
                <a:prstDash val="solid"/>
                <a:headEnd type="none" w="med" len="med"/>
                <a:tailEnd type="none" w="med" len="med"/>
              </a:ln>
            </p:spPr>
          </p:sp>
          <p:sp>
            <p:nvSpPr>
              <p:cNvPr id="271456" name="直接连接符 42079"/>
              <p:cNvSpPr/>
              <p:nvPr/>
            </p:nvSpPr>
            <p:spPr>
              <a:xfrm rot="5400000">
                <a:off x="2181" y="2262"/>
                <a:ext cx="3124" cy="0"/>
              </a:xfrm>
              <a:prstGeom prst="line">
                <a:avLst/>
              </a:prstGeom>
              <a:ln w="9525" cap="flat" cmpd="sng">
                <a:solidFill>
                  <a:srgbClr val="FFCC99"/>
                </a:solidFill>
                <a:prstDash val="solid"/>
                <a:headEnd type="none" w="med" len="med"/>
                <a:tailEnd type="none" w="med" len="med"/>
              </a:ln>
            </p:spPr>
          </p:sp>
          <p:sp>
            <p:nvSpPr>
              <p:cNvPr id="271457" name="直接连接符 42080"/>
              <p:cNvSpPr/>
              <p:nvPr/>
            </p:nvSpPr>
            <p:spPr>
              <a:xfrm rot="5400000">
                <a:off x="2125" y="2262"/>
                <a:ext cx="3124" cy="0"/>
              </a:xfrm>
              <a:prstGeom prst="line">
                <a:avLst/>
              </a:prstGeom>
              <a:ln w="9525" cap="flat" cmpd="sng">
                <a:solidFill>
                  <a:srgbClr val="FFCC99"/>
                </a:solidFill>
                <a:prstDash val="solid"/>
                <a:headEnd type="none" w="med" len="med"/>
                <a:tailEnd type="none" w="med" len="med"/>
              </a:ln>
            </p:spPr>
          </p:sp>
          <p:sp>
            <p:nvSpPr>
              <p:cNvPr id="271458" name="直接连接符 42081"/>
              <p:cNvSpPr/>
              <p:nvPr/>
            </p:nvSpPr>
            <p:spPr>
              <a:xfrm rot="5400000">
                <a:off x="2081" y="2262"/>
                <a:ext cx="3124" cy="0"/>
              </a:xfrm>
              <a:prstGeom prst="line">
                <a:avLst/>
              </a:prstGeom>
              <a:ln w="22225" cap="flat" cmpd="sng">
                <a:solidFill>
                  <a:srgbClr val="FFCC99"/>
                </a:solidFill>
                <a:prstDash val="solid"/>
                <a:headEnd type="none" w="med" len="med"/>
                <a:tailEnd type="none" w="med" len="med"/>
              </a:ln>
            </p:spPr>
          </p:sp>
          <p:sp>
            <p:nvSpPr>
              <p:cNvPr id="271459" name="直接连接符 42082"/>
              <p:cNvSpPr/>
              <p:nvPr/>
            </p:nvSpPr>
            <p:spPr>
              <a:xfrm rot="5400000">
                <a:off x="1986" y="2262"/>
                <a:ext cx="3124" cy="0"/>
              </a:xfrm>
              <a:prstGeom prst="line">
                <a:avLst/>
              </a:prstGeom>
              <a:ln w="9525" cap="flat" cmpd="sng">
                <a:solidFill>
                  <a:srgbClr val="FFCC99"/>
                </a:solidFill>
                <a:prstDash val="solid"/>
                <a:headEnd type="none" w="med" len="med"/>
                <a:tailEnd type="none" w="med" len="med"/>
              </a:ln>
            </p:spPr>
          </p:sp>
          <p:sp>
            <p:nvSpPr>
              <p:cNvPr id="271460" name="直接连接符 42083"/>
              <p:cNvSpPr/>
              <p:nvPr/>
            </p:nvSpPr>
            <p:spPr>
              <a:xfrm rot="5400000">
                <a:off x="2033" y="2262"/>
                <a:ext cx="3124" cy="0"/>
              </a:xfrm>
              <a:prstGeom prst="line">
                <a:avLst/>
              </a:prstGeom>
              <a:ln w="9525" cap="flat" cmpd="sng">
                <a:solidFill>
                  <a:srgbClr val="FFCC99"/>
                </a:solidFill>
                <a:prstDash val="solid"/>
                <a:headEnd type="none" w="med" len="med"/>
                <a:tailEnd type="none" w="med" len="med"/>
              </a:ln>
            </p:spPr>
          </p:sp>
          <p:sp>
            <p:nvSpPr>
              <p:cNvPr id="271461" name="直接连接符 42084"/>
              <p:cNvSpPr/>
              <p:nvPr/>
            </p:nvSpPr>
            <p:spPr>
              <a:xfrm rot="5400000">
                <a:off x="1936" y="2262"/>
                <a:ext cx="3124" cy="0"/>
              </a:xfrm>
              <a:prstGeom prst="line">
                <a:avLst/>
              </a:prstGeom>
              <a:ln w="9525" cap="flat" cmpd="sng">
                <a:solidFill>
                  <a:srgbClr val="FFCC99"/>
                </a:solidFill>
                <a:prstDash val="solid"/>
                <a:headEnd type="none" w="med" len="med"/>
                <a:tailEnd type="none" w="med" len="med"/>
              </a:ln>
            </p:spPr>
          </p:sp>
          <p:sp>
            <p:nvSpPr>
              <p:cNvPr id="271462" name="直接连接符 42085"/>
              <p:cNvSpPr/>
              <p:nvPr/>
            </p:nvSpPr>
            <p:spPr>
              <a:xfrm rot="5400000">
                <a:off x="1890" y="2262"/>
                <a:ext cx="3124" cy="0"/>
              </a:xfrm>
              <a:prstGeom prst="line">
                <a:avLst/>
              </a:prstGeom>
              <a:ln w="9525" cap="flat" cmpd="sng">
                <a:solidFill>
                  <a:srgbClr val="FFCC99"/>
                </a:solidFill>
                <a:prstDash val="solid"/>
                <a:headEnd type="none" w="med" len="med"/>
                <a:tailEnd type="none" w="med" len="med"/>
              </a:ln>
            </p:spPr>
          </p:sp>
          <p:sp>
            <p:nvSpPr>
              <p:cNvPr id="271463" name="直接连接符 42086"/>
              <p:cNvSpPr/>
              <p:nvPr/>
            </p:nvSpPr>
            <p:spPr>
              <a:xfrm rot="5400000">
                <a:off x="1847" y="2262"/>
                <a:ext cx="3124" cy="0"/>
              </a:xfrm>
              <a:prstGeom prst="line">
                <a:avLst/>
              </a:prstGeom>
              <a:ln w="22225" cap="flat" cmpd="sng">
                <a:solidFill>
                  <a:srgbClr val="FFCC99"/>
                </a:solidFill>
                <a:prstDash val="solid"/>
                <a:headEnd type="none" w="med" len="med"/>
                <a:tailEnd type="none" w="med" len="med"/>
              </a:ln>
            </p:spPr>
          </p:sp>
          <p:sp>
            <p:nvSpPr>
              <p:cNvPr id="271464" name="直接连接符 42087"/>
              <p:cNvSpPr/>
              <p:nvPr/>
            </p:nvSpPr>
            <p:spPr>
              <a:xfrm rot="5400000">
                <a:off x="1743" y="2262"/>
                <a:ext cx="3124" cy="0"/>
              </a:xfrm>
              <a:prstGeom prst="line">
                <a:avLst/>
              </a:prstGeom>
              <a:ln w="9525" cap="flat" cmpd="sng">
                <a:solidFill>
                  <a:srgbClr val="FFCC99"/>
                </a:solidFill>
                <a:prstDash val="solid"/>
                <a:headEnd type="none" w="med" len="med"/>
                <a:tailEnd type="none" w="med" len="med"/>
              </a:ln>
            </p:spPr>
          </p:sp>
          <p:sp>
            <p:nvSpPr>
              <p:cNvPr id="271465" name="直接连接符 42088"/>
              <p:cNvSpPr/>
              <p:nvPr/>
            </p:nvSpPr>
            <p:spPr>
              <a:xfrm rot="5400000">
                <a:off x="1790" y="2262"/>
                <a:ext cx="3124" cy="0"/>
              </a:xfrm>
              <a:prstGeom prst="line">
                <a:avLst/>
              </a:prstGeom>
              <a:ln w="9525" cap="flat" cmpd="sng">
                <a:solidFill>
                  <a:srgbClr val="FFCC99"/>
                </a:solidFill>
                <a:prstDash val="solid"/>
                <a:headEnd type="none" w="med" len="med"/>
                <a:tailEnd type="none" w="med" len="med"/>
              </a:ln>
            </p:spPr>
          </p:sp>
          <p:sp>
            <p:nvSpPr>
              <p:cNvPr id="271466" name="直接连接符 42089"/>
              <p:cNvSpPr/>
              <p:nvPr/>
            </p:nvSpPr>
            <p:spPr>
              <a:xfrm rot="5400000">
                <a:off x="1702" y="2262"/>
                <a:ext cx="3124" cy="0"/>
              </a:xfrm>
              <a:prstGeom prst="line">
                <a:avLst/>
              </a:prstGeom>
              <a:ln w="9525" cap="flat" cmpd="sng">
                <a:solidFill>
                  <a:srgbClr val="FFCC99"/>
                </a:solidFill>
                <a:prstDash val="solid"/>
                <a:headEnd type="none" w="med" len="med"/>
                <a:tailEnd type="none" w="med" len="med"/>
              </a:ln>
            </p:spPr>
          </p:sp>
          <p:sp>
            <p:nvSpPr>
              <p:cNvPr id="271467" name="直接连接符 42090"/>
              <p:cNvSpPr/>
              <p:nvPr/>
            </p:nvSpPr>
            <p:spPr>
              <a:xfrm rot="5400000">
                <a:off x="1655" y="2262"/>
                <a:ext cx="3124" cy="0"/>
              </a:xfrm>
              <a:prstGeom prst="line">
                <a:avLst/>
              </a:prstGeom>
              <a:ln w="9525" cap="flat" cmpd="sng">
                <a:solidFill>
                  <a:srgbClr val="FFCC99"/>
                </a:solidFill>
                <a:prstDash val="solid"/>
                <a:headEnd type="none" w="med" len="med"/>
                <a:tailEnd type="none" w="med" len="med"/>
              </a:ln>
            </p:spPr>
          </p:sp>
          <p:sp>
            <p:nvSpPr>
              <p:cNvPr id="271468" name="直接连接符 42091"/>
              <p:cNvSpPr/>
              <p:nvPr/>
            </p:nvSpPr>
            <p:spPr>
              <a:xfrm rot="5400000">
                <a:off x="1611" y="2262"/>
                <a:ext cx="3124" cy="0"/>
              </a:xfrm>
              <a:prstGeom prst="line">
                <a:avLst/>
              </a:prstGeom>
              <a:ln w="22225" cap="flat" cmpd="sng">
                <a:solidFill>
                  <a:srgbClr val="FFCC99"/>
                </a:solidFill>
                <a:prstDash val="solid"/>
                <a:headEnd type="none" w="med" len="med"/>
                <a:tailEnd type="none" w="med" len="med"/>
              </a:ln>
            </p:spPr>
          </p:sp>
          <p:sp>
            <p:nvSpPr>
              <p:cNvPr id="271469" name="直接连接符 42092"/>
              <p:cNvSpPr/>
              <p:nvPr/>
            </p:nvSpPr>
            <p:spPr>
              <a:xfrm rot="5400000">
                <a:off x="1508" y="2262"/>
                <a:ext cx="3124" cy="0"/>
              </a:xfrm>
              <a:prstGeom prst="line">
                <a:avLst/>
              </a:prstGeom>
              <a:ln w="9525" cap="flat" cmpd="sng">
                <a:solidFill>
                  <a:srgbClr val="FFCC99"/>
                </a:solidFill>
                <a:prstDash val="solid"/>
                <a:headEnd type="none" w="med" len="med"/>
                <a:tailEnd type="none" w="med" len="med"/>
              </a:ln>
            </p:spPr>
          </p:sp>
          <p:sp>
            <p:nvSpPr>
              <p:cNvPr id="271470" name="直接连接符 42093"/>
              <p:cNvSpPr/>
              <p:nvPr/>
            </p:nvSpPr>
            <p:spPr>
              <a:xfrm rot="5400000">
                <a:off x="1554" y="2262"/>
                <a:ext cx="3124" cy="0"/>
              </a:xfrm>
              <a:prstGeom prst="line">
                <a:avLst/>
              </a:prstGeom>
              <a:ln w="9525" cap="flat" cmpd="sng">
                <a:solidFill>
                  <a:srgbClr val="FFCC99"/>
                </a:solidFill>
                <a:prstDash val="solid"/>
                <a:headEnd type="none" w="med" len="med"/>
                <a:tailEnd type="none" w="med" len="med"/>
              </a:ln>
            </p:spPr>
          </p:sp>
          <p:sp>
            <p:nvSpPr>
              <p:cNvPr id="271471" name="直接连接符 42094"/>
              <p:cNvSpPr/>
              <p:nvPr/>
            </p:nvSpPr>
            <p:spPr>
              <a:xfrm rot="5400000">
                <a:off x="1467" y="2262"/>
                <a:ext cx="3124" cy="0"/>
              </a:xfrm>
              <a:prstGeom prst="line">
                <a:avLst/>
              </a:prstGeom>
              <a:ln w="9525" cap="flat" cmpd="sng">
                <a:solidFill>
                  <a:srgbClr val="FFCC99"/>
                </a:solidFill>
                <a:prstDash val="solid"/>
                <a:headEnd type="none" w="med" len="med"/>
                <a:tailEnd type="none" w="med" len="med"/>
              </a:ln>
            </p:spPr>
          </p:sp>
          <p:sp>
            <p:nvSpPr>
              <p:cNvPr id="271472" name="直接连接符 42095"/>
              <p:cNvSpPr/>
              <p:nvPr/>
            </p:nvSpPr>
            <p:spPr>
              <a:xfrm rot="5400000">
                <a:off x="1411" y="2262"/>
                <a:ext cx="3124" cy="0"/>
              </a:xfrm>
              <a:prstGeom prst="line">
                <a:avLst/>
              </a:prstGeom>
              <a:ln w="9525" cap="flat" cmpd="sng">
                <a:solidFill>
                  <a:srgbClr val="FFCC99"/>
                </a:solidFill>
                <a:prstDash val="solid"/>
                <a:headEnd type="none" w="med" len="med"/>
                <a:tailEnd type="none" w="med" len="med"/>
              </a:ln>
            </p:spPr>
          </p:sp>
          <p:sp>
            <p:nvSpPr>
              <p:cNvPr id="271473" name="直接连接符 42096"/>
              <p:cNvSpPr/>
              <p:nvPr/>
            </p:nvSpPr>
            <p:spPr>
              <a:xfrm rot="5400000">
                <a:off x="1362" y="2262"/>
                <a:ext cx="3124" cy="0"/>
              </a:xfrm>
              <a:prstGeom prst="line">
                <a:avLst/>
              </a:prstGeom>
              <a:ln w="22225" cap="flat" cmpd="sng">
                <a:solidFill>
                  <a:srgbClr val="FFCC99"/>
                </a:solidFill>
                <a:prstDash val="solid"/>
                <a:headEnd type="none" w="med" len="med"/>
                <a:tailEnd type="none" w="med" len="med"/>
              </a:ln>
            </p:spPr>
          </p:sp>
          <p:sp>
            <p:nvSpPr>
              <p:cNvPr id="271474" name="直接连接符 42097"/>
              <p:cNvSpPr/>
              <p:nvPr/>
            </p:nvSpPr>
            <p:spPr>
              <a:xfrm rot="5400000">
                <a:off x="1266" y="2262"/>
                <a:ext cx="3124" cy="0"/>
              </a:xfrm>
              <a:prstGeom prst="line">
                <a:avLst/>
              </a:prstGeom>
              <a:ln w="9525" cap="flat" cmpd="sng">
                <a:solidFill>
                  <a:srgbClr val="FFCC99"/>
                </a:solidFill>
                <a:prstDash val="solid"/>
                <a:headEnd type="none" w="med" len="med"/>
                <a:tailEnd type="none" w="med" len="med"/>
              </a:ln>
            </p:spPr>
          </p:sp>
          <p:sp>
            <p:nvSpPr>
              <p:cNvPr id="271475" name="直接连接符 42098"/>
              <p:cNvSpPr/>
              <p:nvPr/>
            </p:nvSpPr>
            <p:spPr>
              <a:xfrm rot="5400000">
                <a:off x="1314" y="2262"/>
                <a:ext cx="3124" cy="0"/>
              </a:xfrm>
              <a:prstGeom prst="line">
                <a:avLst/>
              </a:prstGeom>
              <a:ln w="9525" cap="flat" cmpd="sng">
                <a:solidFill>
                  <a:srgbClr val="FFCC99"/>
                </a:solidFill>
                <a:prstDash val="solid"/>
                <a:headEnd type="none" w="med" len="med"/>
                <a:tailEnd type="none" w="med" len="med"/>
              </a:ln>
            </p:spPr>
          </p:sp>
          <p:sp>
            <p:nvSpPr>
              <p:cNvPr id="271476" name="直接连接符 42099"/>
              <p:cNvSpPr/>
              <p:nvPr/>
            </p:nvSpPr>
            <p:spPr>
              <a:xfrm rot="5400000">
                <a:off x="1217" y="2262"/>
                <a:ext cx="3124" cy="0"/>
              </a:xfrm>
              <a:prstGeom prst="line">
                <a:avLst/>
              </a:prstGeom>
              <a:ln w="9525" cap="flat" cmpd="sng">
                <a:solidFill>
                  <a:srgbClr val="FFCC99"/>
                </a:solidFill>
                <a:prstDash val="solid"/>
                <a:headEnd type="none" w="med" len="med"/>
                <a:tailEnd type="none" w="med" len="med"/>
              </a:ln>
            </p:spPr>
          </p:sp>
          <p:sp>
            <p:nvSpPr>
              <p:cNvPr id="271477" name="直接连接符 42100"/>
              <p:cNvSpPr/>
              <p:nvPr/>
            </p:nvSpPr>
            <p:spPr>
              <a:xfrm rot="5400000">
                <a:off x="1170" y="2262"/>
                <a:ext cx="3124" cy="0"/>
              </a:xfrm>
              <a:prstGeom prst="line">
                <a:avLst/>
              </a:prstGeom>
              <a:ln w="9525" cap="flat" cmpd="sng">
                <a:solidFill>
                  <a:srgbClr val="FFCC99"/>
                </a:solidFill>
                <a:prstDash val="solid"/>
                <a:headEnd type="none" w="med" len="med"/>
                <a:tailEnd type="none" w="med" len="med"/>
              </a:ln>
            </p:spPr>
          </p:sp>
          <p:sp>
            <p:nvSpPr>
              <p:cNvPr id="271478" name="直接连接符 42101"/>
              <p:cNvSpPr/>
              <p:nvPr/>
            </p:nvSpPr>
            <p:spPr>
              <a:xfrm rot="5400000">
                <a:off x="1127" y="2262"/>
                <a:ext cx="3124" cy="0"/>
              </a:xfrm>
              <a:prstGeom prst="line">
                <a:avLst/>
              </a:prstGeom>
              <a:ln w="22225" cap="flat" cmpd="sng">
                <a:solidFill>
                  <a:srgbClr val="FFCC99"/>
                </a:solidFill>
                <a:prstDash val="solid"/>
                <a:headEnd type="none" w="med" len="med"/>
                <a:tailEnd type="none" w="med" len="med"/>
              </a:ln>
            </p:spPr>
          </p:sp>
          <p:sp>
            <p:nvSpPr>
              <p:cNvPr id="271479" name="直接连接符 42102"/>
              <p:cNvSpPr/>
              <p:nvPr/>
            </p:nvSpPr>
            <p:spPr>
              <a:xfrm rot="5400000">
                <a:off x="1031" y="2262"/>
                <a:ext cx="3124" cy="0"/>
              </a:xfrm>
              <a:prstGeom prst="line">
                <a:avLst/>
              </a:prstGeom>
              <a:ln w="9525" cap="flat" cmpd="sng">
                <a:solidFill>
                  <a:srgbClr val="FFCC99"/>
                </a:solidFill>
                <a:prstDash val="solid"/>
                <a:headEnd type="none" w="med" len="med"/>
                <a:tailEnd type="none" w="med" len="med"/>
              </a:ln>
            </p:spPr>
          </p:sp>
          <p:sp>
            <p:nvSpPr>
              <p:cNvPr id="271480" name="直接连接符 42103"/>
              <p:cNvSpPr/>
              <p:nvPr/>
            </p:nvSpPr>
            <p:spPr>
              <a:xfrm rot="5400000">
                <a:off x="1070" y="2262"/>
                <a:ext cx="3124" cy="0"/>
              </a:xfrm>
              <a:prstGeom prst="line">
                <a:avLst/>
              </a:prstGeom>
              <a:ln w="9525" cap="flat" cmpd="sng">
                <a:solidFill>
                  <a:srgbClr val="FFCC99"/>
                </a:solidFill>
                <a:prstDash val="solid"/>
                <a:headEnd type="none" w="med" len="med"/>
                <a:tailEnd type="none" w="med" len="med"/>
              </a:ln>
            </p:spPr>
          </p:sp>
          <p:sp>
            <p:nvSpPr>
              <p:cNvPr id="271481" name="直接连接符 42104"/>
              <p:cNvSpPr/>
              <p:nvPr/>
            </p:nvSpPr>
            <p:spPr>
              <a:xfrm rot="5400000">
                <a:off x="982" y="2262"/>
                <a:ext cx="3124" cy="0"/>
              </a:xfrm>
              <a:prstGeom prst="line">
                <a:avLst/>
              </a:prstGeom>
              <a:ln w="9525" cap="flat" cmpd="sng">
                <a:solidFill>
                  <a:srgbClr val="FFCC99"/>
                </a:solidFill>
                <a:prstDash val="solid"/>
                <a:headEnd type="none" w="med" len="med"/>
                <a:tailEnd type="none" w="med" len="med"/>
              </a:ln>
            </p:spPr>
          </p:sp>
          <p:sp>
            <p:nvSpPr>
              <p:cNvPr id="271482" name="直接连接符 42105"/>
              <p:cNvSpPr/>
              <p:nvPr/>
            </p:nvSpPr>
            <p:spPr>
              <a:xfrm rot="5400000">
                <a:off x="935" y="2262"/>
                <a:ext cx="3124" cy="0"/>
              </a:xfrm>
              <a:prstGeom prst="line">
                <a:avLst/>
              </a:prstGeom>
              <a:ln w="9525" cap="flat" cmpd="sng">
                <a:solidFill>
                  <a:srgbClr val="FFCC99"/>
                </a:solidFill>
                <a:prstDash val="solid"/>
                <a:headEnd type="none" w="med" len="med"/>
                <a:tailEnd type="none" w="med" len="med"/>
              </a:ln>
            </p:spPr>
          </p:sp>
          <p:sp>
            <p:nvSpPr>
              <p:cNvPr id="271483" name="直接连接符 42106"/>
              <p:cNvSpPr/>
              <p:nvPr/>
            </p:nvSpPr>
            <p:spPr>
              <a:xfrm rot="5400000">
                <a:off x="890" y="2262"/>
                <a:ext cx="3124" cy="0"/>
              </a:xfrm>
              <a:prstGeom prst="line">
                <a:avLst/>
              </a:prstGeom>
              <a:ln w="22225" cap="flat" cmpd="sng">
                <a:solidFill>
                  <a:srgbClr val="FFCC99"/>
                </a:solidFill>
                <a:prstDash val="solid"/>
                <a:headEnd type="none" w="med" len="med"/>
                <a:tailEnd type="none" w="med" len="med"/>
              </a:ln>
            </p:spPr>
          </p:sp>
          <p:sp>
            <p:nvSpPr>
              <p:cNvPr id="271484" name="直接连接符 42107"/>
              <p:cNvSpPr/>
              <p:nvPr/>
            </p:nvSpPr>
            <p:spPr>
              <a:xfrm rot="5400000">
                <a:off x="795" y="2262"/>
                <a:ext cx="3124" cy="0"/>
              </a:xfrm>
              <a:prstGeom prst="line">
                <a:avLst/>
              </a:prstGeom>
              <a:ln w="9525" cap="flat" cmpd="sng">
                <a:solidFill>
                  <a:srgbClr val="FFCC99"/>
                </a:solidFill>
                <a:prstDash val="solid"/>
                <a:headEnd type="none" w="med" len="med"/>
                <a:tailEnd type="none" w="med" len="med"/>
              </a:ln>
            </p:spPr>
          </p:sp>
          <p:sp>
            <p:nvSpPr>
              <p:cNvPr id="271485" name="直接连接符 42108"/>
              <p:cNvSpPr/>
              <p:nvPr/>
            </p:nvSpPr>
            <p:spPr>
              <a:xfrm rot="5400000">
                <a:off x="842" y="2262"/>
                <a:ext cx="3124" cy="0"/>
              </a:xfrm>
              <a:prstGeom prst="line">
                <a:avLst/>
              </a:prstGeom>
              <a:ln w="9525" cap="flat" cmpd="sng">
                <a:solidFill>
                  <a:srgbClr val="FFCC99"/>
                </a:solidFill>
                <a:prstDash val="solid"/>
                <a:headEnd type="none" w="med" len="med"/>
                <a:tailEnd type="none" w="med" len="med"/>
              </a:ln>
            </p:spPr>
          </p:sp>
          <p:sp>
            <p:nvSpPr>
              <p:cNvPr id="271486" name="直接连接符 42109"/>
              <p:cNvSpPr/>
              <p:nvPr/>
            </p:nvSpPr>
            <p:spPr>
              <a:xfrm rot="5400000">
                <a:off x="746" y="2262"/>
                <a:ext cx="3124" cy="0"/>
              </a:xfrm>
              <a:prstGeom prst="line">
                <a:avLst/>
              </a:prstGeom>
              <a:ln w="9525" cap="flat" cmpd="sng">
                <a:solidFill>
                  <a:srgbClr val="FFCC99"/>
                </a:solidFill>
                <a:prstDash val="solid"/>
                <a:headEnd type="none" w="med" len="med"/>
                <a:tailEnd type="none" w="med" len="med"/>
              </a:ln>
            </p:spPr>
          </p:sp>
          <p:sp>
            <p:nvSpPr>
              <p:cNvPr id="271487" name="直接连接符 42110"/>
              <p:cNvSpPr/>
              <p:nvPr/>
            </p:nvSpPr>
            <p:spPr>
              <a:xfrm rot="5400000">
                <a:off x="698" y="2262"/>
                <a:ext cx="3124" cy="0"/>
              </a:xfrm>
              <a:prstGeom prst="line">
                <a:avLst/>
              </a:prstGeom>
              <a:ln w="9525" cap="flat" cmpd="sng">
                <a:solidFill>
                  <a:srgbClr val="FFCC99"/>
                </a:solidFill>
                <a:prstDash val="solid"/>
                <a:headEnd type="none" w="med" len="med"/>
                <a:tailEnd type="none" w="med" len="med"/>
              </a:ln>
            </p:spPr>
          </p:sp>
          <p:sp>
            <p:nvSpPr>
              <p:cNvPr id="271488" name="直接连接符 42111"/>
              <p:cNvSpPr/>
              <p:nvPr/>
            </p:nvSpPr>
            <p:spPr>
              <a:xfrm rot="5400000">
                <a:off x="655" y="2262"/>
                <a:ext cx="3124" cy="0"/>
              </a:xfrm>
              <a:prstGeom prst="line">
                <a:avLst/>
              </a:prstGeom>
              <a:ln w="22225" cap="flat" cmpd="sng">
                <a:solidFill>
                  <a:srgbClr val="FFCC99"/>
                </a:solidFill>
                <a:prstDash val="solid"/>
                <a:headEnd type="none" w="med" len="med"/>
                <a:tailEnd type="none" w="med" len="med"/>
              </a:ln>
            </p:spPr>
          </p:sp>
          <p:sp>
            <p:nvSpPr>
              <p:cNvPr id="271489" name="直接连接符 42112"/>
              <p:cNvSpPr/>
              <p:nvPr/>
            </p:nvSpPr>
            <p:spPr>
              <a:xfrm rot="5400000">
                <a:off x="560" y="2262"/>
                <a:ext cx="3124" cy="0"/>
              </a:xfrm>
              <a:prstGeom prst="line">
                <a:avLst/>
              </a:prstGeom>
              <a:ln w="9525" cap="flat" cmpd="sng">
                <a:solidFill>
                  <a:srgbClr val="FFCC99"/>
                </a:solidFill>
                <a:prstDash val="solid"/>
                <a:headEnd type="none" w="med" len="med"/>
                <a:tailEnd type="none" w="med" len="med"/>
              </a:ln>
            </p:spPr>
          </p:sp>
          <p:sp>
            <p:nvSpPr>
              <p:cNvPr id="271490" name="直接连接符 42113"/>
              <p:cNvSpPr/>
              <p:nvPr/>
            </p:nvSpPr>
            <p:spPr>
              <a:xfrm rot="5400000">
                <a:off x="598" y="2262"/>
                <a:ext cx="3124" cy="0"/>
              </a:xfrm>
              <a:prstGeom prst="line">
                <a:avLst/>
              </a:prstGeom>
              <a:ln w="9525" cap="flat" cmpd="sng">
                <a:solidFill>
                  <a:srgbClr val="FFCC99"/>
                </a:solidFill>
                <a:prstDash val="solid"/>
                <a:headEnd type="none" w="med" len="med"/>
                <a:tailEnd type="none" w="med" len="med"/>
              </a:ln>
            </p:spPr>
          </p:sp>
          <p:sp>
            <p:nvSpPr>
              <p:cNvPr id="271491" name="直接连接符 42114"/>
              <p:cNvSpPr/>
              <p:nvPr/>
            </p:nvSpPr>
            <p:spPr>
              <a:xfrm rot="5400000">
                <a:off x="510" y="2262"/>
                <a:ext cx="3124" cy="0"/>
              </a:xfrm>
              <a:prstGeom prst="line">
                <a:avLst/>
              </a:prstGeom>
              <a:ln w="9525" cap="flat" cmpd="sng">
                <a:solidFill>
                  <a:srgbClr val="FFCC99"/>
                </a:solidFill>
                <a:prstDash val="solid"/>
                <a:headEnd type="none" w="med" len="med"/>
                <a:tailEnd type="none" w="med" len="med"/>
              </a:ln>
            </p:spPr>
          </p:sp>
          <p:sp>
            <p:nvSpPr>
              <p:cNvPr id="271492" name="直接连接符 42115"/>
              <p:cNvSpPr/>
              <p:nvPr/>
            </p:nvSpPr>
            <p:spPr>
              <a:xfrm rot="5400000">
                <a:off x="463" y="2262"/>
                <a:ext cx="3124" cy="0"/>
              </a:xfrm>
              <a:prstGeom prst="line">
                <a:avLst/>
              </a:prstGeom>
              <a:ln w="9525" cap="flat" cmpd="sng">
                <a:solidFill>
                  <a:srgbClr val="FFCC99"/>
                </a:solidFill>
                <a:prstDash val="solid"/>
                <a:headEnd type="none" w="med" len="med"/>
                <a:tailEnd type="none" w="med" len="med"/>
              </a:ln>
            </p:spPr>
          </p:sp>
          <p:sp>
            <p:nvSpPr>
              <p:cNvPr id="271493" name="直接连接符 42116"/>
              <p:cNvSpPr/>
              <p:nvPr/>
            </p:nvSpPr>
            <p:spPr>
              <a:xfrm rot="5400000">
                <a:off x="422" y="2262"/>
                <a:ext cx="3124" cy="0"/>
              </a:xfrm>
              <a:prstGeom prst="line">
                <a:avLst/>
              </a:prstGeom>
              <a:ln w="22225" cap="flat" cmpd="sng">
                <a:solidFill>
                  <a:srgbClr val="FFCC99"/>
                </a:solidFill>
                <a:prstDash val="solid"/>
                <a:headEnd type="none" w="med" len="med"/>
                <a:tailEnd type="none" w="med" len="med"/>
              </a:ln>
            </p:spPr>
          </p:sp>
          <p:sp>
            <p:nvSpPr>
              <p:cNvPr id="271494" name="直接连接符 42117"/>
              <p:cNvSpPr/>
              <p:nvPr/>
            </p:nvSpPr>
            <p:spPr>
              <a:xfrm rot="5400000">
                <a:off x="318" y="2262"/>
                <a:ext cx="3124" cy="0"/>
              </a:xfrm>
              <a:prstGeom prst="line">
                <a:avLst/>
              </a:prstGeom>
              <a:ln w="9525" cap="flat" cmpd="sng">
                <a:solidFill>
                  <a:srgbClr val="FFCC99"/>
                </a:solidFill>
                <a:prstDash val="solid"/>
                <a:headEnd type="none" w="med" len="med"/>
                <a:tailEnd type="none" w="med" len="med"/>
              </a:ln>
            </p:spPr>
          </p:sp>
          <p:sp>
            <p:nvSpPr>
              <p:cNvPr id="271495" name="直接连接符 42118"/>
              <p:cNvSpPr/>
              <p:nvPr/>
            </p:nvSpPr>
            <p:spPr>
              <a:xfrm rot="5400000">
                <a:off x="364" y="2262"/>
                <a:ext cx="3124" cy="0"/>
              </a:xfrm>
              <a:prstGeom prst="line">
                <a:avLst/>
              </a:prstGeom>
              <a:ln w="9525" cap="flat" cmpd="sng">
                <a:solidFill>
                  <a:srgbClr val="FFCC99"/>
                </a:solidFill>
                <a:prstDash val="solid"/>
                <a:headEnd type="none" w="med" len="med"/>
                <a:tailEnd type="none" w="med" len="med"/>
              </a:ln>
            </p:spPr>
          </p:sp>
          <p:sp>
            <p:nvSpPr>
              <p:cNvPr id="271496" name="直接连接符 42119"/>
              <p:cNvSpPr/>
              <p:nvPr/>
            </p:nvSpPr>
            <p:spPr>
              <a:xfrm rot="5400000">
                <a:off x="268" y="2262"/>
                <a:ext cx="3124" cy="0"/>
              </a:xfrm>
              <a:prstGeom prst="line">
                <a:avLst/>
              </a:prstGeom>
              <a:ln w="9525" cap="flat" cmpd="sng">
                <a:solidFill>
                  <a:srgbClr val="FFCC99"/>
                </a:solidFill>
                <a:prstDash val="solid"/>
                <a:headEnd type="none" w="med" len="med"/>
                <a:tailEnd type="none" w="med" len="med"/>
              </a:ln>
            </p:spPr>
          </p:sp>
          <p:sp>
            <p:nvSpPr>
              <p:cNvPr id="271497" name="直接连接符 42120"/>
              <p:cNvSpPr/>
              <p:nvPr/>
            </p:nvSpPr>
            <p:spPr>
              <a:xfrm rot="5400000">
                <a:off x="221" y="2262"/>
                <a:ext cx="3124" cy="0"/>
              </a:xfrm>
              <a:prstGeom prst="line">
                <a:avLst/>
              </a:prstGeom>
              <a:ln w="9525" cap="flat" cmpd="sng">
                <a:solidFill>
                  <a:srgbClr val="FFCC99"/>
                </a:solidFill>
                <a:prstDash val="solid"/>
                <a:headEnd type="none" w="med" len="med"/>
                <a:tailEnd type="none" w="med" len="med"/>
              </a:ln>
            </p:spPr>
          </p:sp>
          <p:sp>
            <p:nvSpPr>
              <p:cNvPr id="271498" name="直接连接符 42121"/>
              <p:cNvSpPr/>
              <p:nvPr/>
            </p:nvSpPr>
            <p:spPr>
              <a:xfrm rot="5400000">
                <a:off x="169" y="2262"/>
                <a:ext cx="3124" cy="0"/>
              </a:xfrm>
              <a:prstGeom prst="line">
                <a:avLst/>
              </a:prstGeom>
              <a:ln w="22225" cap="flat" cmpd="sng">
                <a:solidFill>
                  <a:srgbClr val="FFCC99"/>
                </a:solidFill>
                <a:prstDash val="solid"/>
                <a:headEnd type="none" w="med" len="med"/>
                <a:tailEnd type="none" w="med" len="med"/>
              </a:ln>
            </p:spPr>
          </p:sp>
        </p:grpSp>
      </p:grpSp>
      <p:grpSp>
        <p:nvGrpSpPr>
          <p:cNvPr id="42123" name="组合 42122"/>
          <p:cNvGrpSpPr/>
          <p:nvPr/>
        </p:nvGrpSpPr>
        <p:grpSpPr>
          <a:xfrm>
            <a:off x="2744788" y="2265363"/>
            <a:ext cx="4170362" cy="4200525"/>
            <a:chOff x="2408" y="575"/>
            <a:chExt cx="2627" cy="2646"/>
          </a:xfrm>
        </p:grpSpPr>
        <p:sp>
          <p:nvSpPr>
            <p:cNvPr id="271500" name="直接连接符 42123"/>
            <p:cNvSpPr/>
            <p:nvPr/>
          </p:nvSpPr>
          <p:spPr>
            <a:xfrm flipV="1">
              <a:off x="2417" y="575"/>
              <a:ext cx="0" cy="2646"/>
            </a:xfrm>
            <a:prstGeom prst="line">
              <a:avLst/>
            </a:prstGeom>
            <a:ln w="22225" cap="flat" cmpd="sng">
              <a:solidFill>
                <a:schemeClr val="tx1"/>
              </a:solidFill>
              <a:prstDash val="solid"/>
              <a:headEnd type="none" w="med" len="med"/>
              <a:tailEnd type="stealth" w="lg" len="lg"/>
            </a:ln>
          </p:spPr>
        </p:sp>
        <p:sp>
          <p:nvSpPr>
            <p:cNvPr id="271501" name="直接连接符 42124"/>
            <p:cNvSpPr/>
            <p:nvPr/>
          </p:nvSpPr>
          <p:spPr>
            <a:xfrm>
              <a:off x="2408" y="3221"/>
              <a:ext cx="2627" cy="0"/>
            </a:xfrm>
            <a:prstGeom prst="line">
              <a:avLst/>
            </a:prstGeom>
            <a:ln w="22225" cap="flat" cmpd="sng">
              <a:solidFill>
                <a:schemeClr val="tx1"/>
              </a:solidFill>
              <a:prstDash val="solid"/>
              <a:headEnd type="none" w="med" len="med"/>
              <a:tailEnd type="stealth" w="lg" len="lg"/>
            </a:ln>
          </p:spPr>
        </p:sp>
      </p:grpSp>
      <p:grpSp>
        <p:nvGrpSpPr>
          <p:cNvPr id="42126" name="组合 42125"/>
          <p:cNvGrpSpPr/>
          <p:nvPr/>
        </p:nvGrpSpPr>
        <p:grpSpPr>
          <a:xfrm>
            <a:off x="2411413" y="1914525"/>
            <a:ext cx="5067300" cy="4684713"/>
            <a:chOff x="2178" y="374"/>
            <a:chExt cx="3192" cy="2951"/>
          </a:xfrm>
        </p:grpSpPr>
        <p:sp>
          <p:nvSpPr>
            <p:cNvPr id="271503" name="文本框 42126"/>
            <p:cNvSpPr txBox="1"/>
            <p:nvPr/>
          </p:nvSpPr>
          <p:spPr>
            <a:xfrm>
              <a:off x="2178" y="374"/>
              <a:ext cx="483" cy="212"/>
            </a:xfrm>
            <a:prstGeom prst="rect">
              <a:avLst/>
            </a:prstGeom>
            <a:noFill/>
            <a:ln w="9525">
              <a:noFill/>
            </a:ln>
          </p:spPr>
          <p:txBody>
            <a:bodyPr wrap="none" anchor="ctr" anchorCtr="0">
              <a:spAutoFit/>
            </a:bodyPr>
            <a:p>
              <a:pPr algn="ctr">
                <a:spcBef>
                  <a:spcPct val="50000"/>
                </a:spcBef>
              </a:pPr>
              <a:r>
                <a:rPr lang="en-US" altLang="zh-CN" sz="1600" i="1">
                  <a:latin typeface="Times New Roman" panose="02020603050405020304" charset="0"/>
                  <a:ea typeface="宋体" panose="02010600030101010101" pitchFamily="2" charset="-122"/>
                </a:rPr>
                <a:t>I </a:t>
              </a:r>
              <a:r>
                <a:rPr lang="en-US" altLang="zh-CN" sz="1600">
                  <a:latin typeface="Times New Roman" panose="02020603050405020304" charset="0"/>
                  <a:ea typeface="宋体" panose="02010600030101010101" pitchFamily="2" charset="-122"/>
                </a:rPr>
                <a:t>(mA)</a:t>
              </a:r>
              <a:endParaRPr lang="en-US" altLang="zh-CN" sz="2400">
                <a:latin typeface="Times New Roman" panose="02020603050405020304" charset="0"/>
                <a:ea typeface="宋体" panose="02010600030101010101" pitchFamily="2" charset="-122"/>
              </a:endParaRPr>
            </a:p>
          </p:txBody>
        </p:sp>
        <p:sp>
          <p:nvSpPr>
            <p:cNvPr id="271504" name="文本框 42127"/>
            <p:cNvSpPr txBox="1"/>
            <p:nvPr/>
          </p:nvSpPr>
          <p:spPr>
            <a:xfrm>
              <a:off x="4952" y="3113"/>
              <a:ext cx="418" cy="212"/>
            </a:xfrm>
            <a:prstGeom prst="rect">
              <a:avLst/>
            </a:prstGeom>
            <a:noFill/>
            <a:ln w="9525">
              <a:noFill/>
            </a:ln>
          </p:spPr>
          <p:txBody>
            <a:bodyPr wrap="none" anchor="ctr" anchorCtr="0">
              <a:spAutoFit/>
            </a:bodyPr>
            <a:p>
              <a:pPr algn="ctr">
                <a:spcBef>
                  <a:spcPct val="50000"/>
                </a:spcBef>
              </a:pPr>
              <a:r>
                <a:rPr lang="en-US" altLang="zh-CN" sz="1600" i="1">
                  <a:latin typeface="Times New Roman" panose="02020603050405020304" charset="0"/>
                  <a:ea typeface="宋体" panose="02010600030101010101" pitchFamily="2" charset="-122"/>
                </a:rPr>
                <a:t>U </a:t>
              </a:r>
              <a:r>
                <a:rPr lang="en-US" altLang="zh-CN" sz="1600">
                  <a:latin typeface="Times New Roman" panose="02020603050405020304" charset="0"/>
                  <a:ea typeface="宋体" panose="02010600030101010101" pitchFamily="2" charset="-122"/>
                </a:rPr>
                <a:t>(V)</a:t>
              </a:r>
              <a:endParaRPr lang="en-US" altLang="zh-CN" sz="2400">
                <a:latin typeface="Times New Roman" panose="02020603050405020304" charset="0"/>
                <a:ea typeface="宋体" panose="02010600030101010101" pitchFamily="2" charset="-122"/>
              </a:endParaRPr>
            </a:p>
          </p:txBody>
        </p:sp>
      </p:grpSp>
      <p:grpSp>
        <p:nvGrpSpPr>
          <p:cNvPr id="42215" name="组合 42214"/>
          <p:cNvGrpSpPr/>
          <p:nvPr/>
        </p:nvGrpSpPr>
        <p:grpSpPr>
          <a:xfrm>
            <a:off x="2339975" y="2562225"/>
            <a:ext cx="4384675" cy="4087813"/>
            <a:chOff x="2165" y="804"/>
            <a:chExt cx="2762" cy="2575"/>
          </a:xfrm>
        </p:grpSpPr>
        <p:grpSp>
          <p:nvGrpSpPr>
            <p:cNvPr id="271506" name="组合 42128"/>
            <p:cNvGrpSpPr/>
            <p:nvPr/>
          </p:nvGrpSpPr>
          <p:grpSpPr>
            <a:xfrm>
              <a:off x="2165" y="804"/>
              <a:ext cx="302" cy="2269"/>
              <a:chOff x="2165" y="777"/>
              <a:chExt cx="302" cy="2269"/>
            </a:xfrm>
          </p:grpSpPr>
          <p:sp>
            <p:nvSpPr>
              <p:cNvPr id="271507" name="直接连接符 42129"/>
              <p:cNvSpPr/>
              <p:nvPr/>
            </p:nvSpPr>
            <p:spPr>
              <a:xfrm rot="5400000">
                <a:off x="2432" y="1745"/>
                <a:ext cx="0" cy="55"/>
              </a:xfrm>
              <a:prstGeom prst="line">
                <a:avLst/>
              </a:prstGeom>
              <a:ln w="19050" cap="flat" cmpd="sng">
                <a:solidFill>
                  <a:schemeClr val="tx1"/>
                </a:solidFill>
                <a:prstDash val="solid"/>
                <a:headEnd type="none" w="med" len="med"/>
                <a:tailEnd type="none" w="med" len="med"/>
              </a:ln>
            </p:spPr>
          </p:sp>
          <p:sp>
            <p:nvSpPr>
              <p:cNvPr id="271508" name="直接连接符 42130"/>
              <p:cNvSpPr/>
              <p:nvPr/>
            </p:nvSpPr>
            <p:spPr>
              <a:xfrm rot="5400000">
                <a:off x="2432" y="2237"/>
                <a:ext cx="0" cy="55"/>
              </a:xfrm>
              <a:prstGeom prst="line">
                <a:avLst/>
              </a:prstGeom>
              <a:ln w="19050" cap="flat" cmpd="sng">
                <a:solidFill>
                  <a:schemeClr val="tx1"/>
                </a:solidFill>
                <a:prstDash val="solid"/>
                <a:headEnd type="none" w="med" len="med"/>
                <a:tailEnd type="none" w="med" len="med"/>
              </a:ln>
            </p:spPr>
          </p:sp>
          <p:sp>
            <p:nvSpPr>
              <p:cNvPr id="271509" name="直接连接符 42131"/>
              <p:cNvSpPr/>
              <p:nvPr/>
            </p:nvSpPr>
            <p:spPr>
              <a:xfrm rot="5400000">
                <a:off x="2432" y="2702"/>
                <a:ext cx="0" cy="55"/>
              </a:xfrm>
              <a:prstGeom prst="line">
                <a:avLst/>
              </a:prstGeom>
              <a:ln w="19050" cap="flat" cmpd="sng">
                <a:solidFill>
                  <a:schemeClr val="tx1"/>
                </a:solidFill>
                <a:prstDash val="solid"/>
                <a:headEnd type="none" w="med" len="med"/>
                <a:tailEnd type="none" w="med" len="med"/>
              </a:ln>
            </p:spPr>
          </p:sp>
          <p:sp>
            <p:nvSpPr>
              <p:cNvPr id="271510" name="直接连接符 42132"/>
              <p:cNvSpPr/>
              <p:nvPr/>
            </p:nvSpPr>
            <p:spPr>
              <a:xfrm rot="5400000">
                <a:off x="2432" y="797"/>
                <a:ext cx="0" cy="55"/>
              </a:xfrm>
              <a:prstGeom prst="line">
                <a:avLst/>
              </a:prstGeom>
              <a:ln w="19050" cap="flat" cmpd="sng">
                <a:solidFill>
                  <a:schemeClr val="tx1"/>
                </a:solidFill>
                <a:prstDash val="solid"/>
                <a:headEnd type="none" w="med" len="med"/>
                <a:tailEnd type="none" w="med" len="med"/>
              </a:ln>
            </p:spPr>
          </p:sp>
          <p:sp>
            <p:nvSpPr>
              <p:cNvPr id="271511" name="直接连接符 42133"/>
              <p:cNvSpPr/>
              <p:nvPr/>
            </p:nvSpPr>
            <p:spPr>
              <a:xfrm rot="5400000">
                <a:off x="2432" y="1265"/>
                <a:ext cx="0" cy="55"/>
              </a:xfrm>
              <a:prstGeom prst="line">
                <a:avLst/>
              </a:prstGeom>
              <a:ln w="19050" cap="flat" cmpd="sng">
                <a:solidFill>
                  <a:schemeClr val="tx1"/>
                </a:solidFill>
                <a:prstDash val="solid"/>
                <a:headEnd type="none" w="med" len="med"/>
                <a:tailEnd type="none" w="med" len="med"/>
              </a:ln>
            </p:spPr>
          </p:sp>
          <p:sp>
            <p:nvSpPr>
              <p:cNvPr id="271512" name="文本框 42134"/>
              <p:cNvSpPr txBox="1"/>
              <p:nvPr/>
            </p:nvSpPr>
            <p:spPr>
              <a:xfrm>
                <a:off x="2213" y="2217"/>
                <a:ext cx="206"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8.00</a:t>
                </a:r>
                <a:endParaRPr lang="en-US" altLang="zh-CN" sz="2400">
                  <a:latin typeface="Times New Roman" panose="02020603050405020304" charset="0"/>
                  <a:ea typeface="宋体" panose="02010600030101010101" pitchFamily="2" charset="-122"/>
                </a:endParaRPr>
              </a:p>
            </p:txBody>
          </p:sp>
          <p:sp>
            <p:nvSpPr>
              <p:cNvPr id="271513" name="文本框 42135"/>
              <p:cNvSpPr txBox="1"/>
              <p:nvPr/>
            </p:nvSpPr>
            <p:spPr>
              <a:xfrm>
                <a:off x="2213" y="2679"/>
                <a:ext cx="206"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4.00</a:t>
                </a:r>
                <a:endParaRPr lang="en-US" altLang="zh-CN" sz="2400">
                  <a:latin typeface="Times New Roman" panose="02020603050405020304" charset="0"/>
                  <a:ea typeface="宋体" panose="02010600030101010101" pitchFamily="2" charset="-122"/>
                </a:endParaRPr>
              </a:p>
            </p:txBody>
          </p:sp>
          <p:sp>
            <p:nvSpPr>
              <p:cNvPr id="271514" name="文本框 42136"/>
              <p:cNvSpPr txBox="1"/>
              <p:nvPr/>
            </p:nvSpPr>
            <p:spPr>
              <a:xfrm>
                <a:off x="2165" y="777"/>
                <a:ext cx="254"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20.00</a:t>
                </a:r>
                <a:endParaRPr lang="en-US" altLang="zh-CN" sz="2400">
                  <a:latin typeface="Times New Roman" panose="02020603050405020304" charset="0"/>
                  <a:ea typeface="宋体" panose="02010600030101010101" pitchFamily="2" charset="-122"/>
                </a:endParaRPr>
              </a:p>
            </p:txBody>
          </p:sp>
          <p:sp>
            <p:nvSpPr>
              <p:cNvPr id="271515" name="文本框 42137"/>
              <p:cNvSpPr txBox="1"/>
              <p:nvPr/>
            </p:nvSpPr>
            <p:spPr>
              <a:xfrm>
                <a:off x="2165" y="1245"/>
                <a:ext cx="254"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16.00</a:t>
                </a:r>
                <a:endParaRPr lang="en-US" altLang="zh-CN" sz="2400">
                  <a:latin typeface="Times New Roman" panose="02020603050405020304" charset="0"/>
                  <a:ea typeface="宋体" panose="02010600030101010101" pitchFamily="2" charset="-122"/>
                </a:endParaRPr>
              </a:p>
            </p:txBody>
          </p:sp>
          <p:sp>
            <p:nvSpPr>
              <p:cNvPr id="271516" name="文本框 42138"/>
              <p:cNvSpPr txBox="1"/>
              <p:nvPr/>
            </p:nvSpPr>
            <p:spPr>
              <a:xfrm>
                <a:off x="2177" y="1725"/>
                <a:ext cx="242"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12.00</a:t>
                </a:r>
                <a:endParaRPr lang="en-US" altLang="zh-CN" sz="2400">
                  <a:latin typeface="Times New Roman" panose="02020603050405020304" charset="0"/>
                  <a:ea typeface="宋体" panose="02010600030101010101" pitchFamily="2" charset="-122"/>
                </a:endParaRPr>
              </a:p>
            </p:txBody>
          </p:sp>
          <p:sp>
            <p:nvSpPr>
              <p:cNvPr id="271517" name="直接连接符 42139"/>
              <p:cNvSpPr/>
              <p:nvPr/>
            </p:nvSpPr>
            <p:spPr>
              <a:xfrm rot="5400000">
                <a:off x="2432" y="1031"/>
                <a:ext cx="0" cy="55"/>
              </a:xfrm>
              <a:prstGeom prst="line">
                <a:avLst/>
              </a:prstGeom>
              <a:ln w="19050" cap="flat" cmpd="sng">
                <a:solidFill>
                  <a:schemeClr val="tx1"/>
                </a:solidFill>
                <a:prstDash val="solid"/>
                <a:headEnd type="none" w="med" len="med"/>
                <a:tailEnd type="none" w="med" len="med"/>
              </a:ln>
            </p:spPr>
          </p:sp>
          <p:sp>
            <p:nvSpPr>
              <p:cNvPr id="271518" name="文本框 42140"/>
              <p:cNvSpPr txBox="1"/>
              <p:nvPr/>
            </p:nvSpPr>
            <p:spPr>
              <a:xfrm>
                <a:off x="2165" y="1011"/>
                <a:ext cx="254"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18.00</a:t>
                </a:r>
                <a:endParaRPr lang="en-US" altLang="zh-CN" sz="2400">
                  <a:latin typeface="Times New Roman" panose="02020603050405020304" charset="0"/>
                  <a:ea typeface="宋体" panose="02010600030101010101" pitchFamily="2" charset="-122"/>
                </a:endParaRPr>
              </a:p>
            </p:txBody>
          </p:sp>
          <p:sp>
            <p:nvSpPr>
              <p:cNvPr id="271519" name="直接连接符 42141"/>
              <p:cNvSpPr/>
              <p:nvPr/>
            </p:nvSpPr>
            <p:spPr>
              <a:xfrm rot="5400000">
                <a:off x="2432" y="1511"/>
                <a:ext cx="0" cy="55"/>
              </a:xfrm>
              <a:prstGeom prst="line">
                <a:avLst/>
              </a:prstGeom>
              <a:ln w="19050" cap="flat" cmpd="sng">
                <a:solidFill>
                  <a:schemeClr val="tx1"/>
                </a:solidFill>
                <a:prstDash val="solid"/>
                <a:headEnd type="none" w="med" len="med"/>
                <a:tailEnd type="none" w="med" len="med"/>
              </a:ln>
            </p:spPr>
          </p:sp>
          <p:sp>
            <p:nvSpPr>
              <p:cNvPr id="271520" name="文本框 42142"/>
              <p:cNvSpPr txBox="1"/>
              <p:nvPr/>
            </p:nvSpPr>
            <p:spPr>
              <a:xfrm>
                <a:off x="2165" y="1485"/>
                <a:ext cx="254"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14.00</a:t>
                </a:r>
                <a:endParaRPr lang="en-US" altLang="zh-CN" sz="2400">
                  <a:latin typeface="Times New Roman" panose="02020603050405020304" charset="0"/>
                  <a:ea typeface="宋体" panose="02010600030101010101" pitchFamily="2" charset="-122"/>
                </a:endParaRPr>
              </a:p>
            </p:txBody>
          </p:sp>
          <p:sp>
            <p:nvSpPr>
              <p:cNvPr id="271521" name="直接连接符 42143"/>
              <p:cNvSpPr/>
              <p:nvPr/>
            </p:nvSpPr>
            <p:spPr>
              <a:xfrm rot="5400000">
                <a:off x="2432" y="1991"/>
                <a:ext cx="0" cy="55"/>
              </a:xfrm>
              <a:prstGeom prst="line">
                <a:avLst/>
              </a:prstGeom>
              <a:ln w="19050" cap="flat" cmpd="sng">
                <a:solidFill>
                  <a:schemeClr val="tx1"/>
                </a:solidFill>
                <a:prstDash val="solid"/>
                <a:headEnd type="none" w="med" len="med"/>
                <a:tailEnd type="none" w="med" len="med"/>
              </a:ln>
            </p:spPr>
          </p:sp>
          <p:sp>
            <p:nvSpPr>
              <p:cNvPr id="271522" name="文本框 42144"/>
              <p:cNvSpPr txBox="1"/>
              <p:nvPr/>
            </p:nvSpPr>
            <p:spPr>
              <a:xfrm>
                <a:off x="2165" y="1971"/>
                <a:ext cx="254"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10.00</a:t>
                </a:r>
                <a:endParaRPr lang="en-US" altLang="zh-CN" sz="2400">
                  <a:latin typeface="Times New Roman" panose="02020603050405020304" charset="0"/>
                  <a:ea typeface="宋体" panose="02010600030101010101" pitchFamily="2" charset="-122"/>
                </a:endParaRPr>
              </a:p>
            </p:txBody>
          </p:sp>
          <p:sp>
            <p:nvSpPr>
              <p:cNvPr id="271523" name="直接连接符 42145"/>
              <p:cNvSpPr/>
              <p:nvPr/>
            </p:nvSpPr>
            <p:spPr>
              <a:xfrm rot="5400000">
                <a:off x="2432" y="2477"/>
                <a:ext cx="0" cy="55"/>
              </a:xfrm>
              <a:prstGeom prst="line">
                <a:avLst/>
              </a:prstGeom>
              <a:ln w="19050" cap="flat" cmpd="sng">
                <a:solidFill>
                  <a:schemeClr val="tx1"/>
                </a:solidFill>
                <a:prstDash val="solid"/>
                <a:headEnd type="none" w="med" len="med"/>
                <a:tailEnd type="none" w="med" len="med"/>
              </a:ln>
            </p:spPr>
          </p:sp>
          <p:sp>
            <p:nvSpPr>
              <p:cNvPr id="271524" name="文本框 42146"/>
              <p:cNvSpPr txBox="1"/>
              <p:nvPr/>
            </p:nvSpPr>
            <p:spPr>
              <a:xfrm>
                <a:off x="2213" y="2463"/>
                <a:ext cx="206"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6.00</a:t>
                </a:r>
                <a:endParaRPr lang="en-US" altLang="zh-CN" sz="2400">
                  <a:latin typeface="Times New Roman" panose="02020603050405020304" charset="0"/>
                  <a:ea typeface="宋体" panose="02010600030101010101" pitchFamily="2" charset="-122"/>
                </a:endParaRPr>
              </a:p>
            </p:txBody>
          </p:sp>
          <p:sp>
            <p:nvSpPr>
              <p:cNvPr id="271525" name="直接连接符 42147"/>
              <p:cNvSpPr/>
              <p:nvPr/>
            </p:nvSpPr>
            <p:spPr>
              <a:xfrm rot="5400000">
                <a:off x="2432" y="2951"/>
                <a:ext cx="0" cy="55"/>
              </a:xfrm>
              <a:prstGeom prst="line">
                <a:avLst/>
              </a:prstGeom>
              <a:ln w="19050" cap="flat" cmpd="sng">
                <a:solidFill>
                  <a:schemeClr val="tx1"/>
                </a:solidFill>
                <a:prstDash val="solid"/>
                <a:headEnd type="none" w="med" len="med"/>
                <a:tailEnd type="none" w="med" len="med"/>
              </a:ln>
            </p:spPr>
          </p:sp>
          <p:sp>
            <p:nvSpPr>
              <p:cNvPr id="271526" name="文本框 42148"/>
              <p:cNvSpPr txBox="1"/>
              <p:nvPr/>
            </p:nvSpPr>
            <p:spPr>
              <a:xfrm>
                <a:off x="2213" y="2931"/>
                <a:ext cx="206"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2.00</a:t>
                </a:r>
                <a:endParaRPr lang="en-US" altLang="zh-CN" sz="2400">
                  <a:latin typeface="Times New Roman" panose="02020603050405020304" charset="0"/>
                  <a:ea typeface="宋体" panose="02010600030101010101" pitchFamily="2" charset="-122"/>
                </a:endParaRPr>
              </a:p>
            </p:txBody>
          </p:sp>
        </p:grpSp>
        <p:grpSp>
          <p:nvGrpSpPr>
            <p:cNvPr id="271527" name="组合 42149"/>
            <p:cNvGrpSpPr/>
            <p:nvPr/>
          </p:nvGrpSpPr>
          <p:grpSpPr>
            <a:xfrm>
              <a:off x="2291" y="3194"/>
              <a:ext cx="2636" cy="185"/>
              <a:chOff x="2291" y="3167"/>
              <a:chExt cx="2636" cy="185"/>
            </a:xfrm>
          </p:grpSpPr>
          <p:sp>
            <p:nvSpPr>
              <p:cNvPr id="271528" name="直接连接符 42150"/>
              <p:cNvSpPr/>
              <p:nvPr/>
            </p:nvSpPr>
            <p:spPr>
              <a:xfrm>
                <a:off x="4795" y="3171"/>
                <a:ext cx="0" cy="55"/>
              </a:xfrm>
              <a:prstGeom prst="line">
                <a:avLst/>
              </a:prstGeom>
              <a:ln w="19050" cap="flat" cmpd="sng">
                <a:solidFill>
                  <a:schemeClr val="tx1"/>
                </a:solidFill>
                <a:prstDash val="solid"/>
                <a:headEnd type="none" w="med" len="med"/>
                <a:tailEnd type="none" w="med" len="med"/>
              </a:ln>
            </p:spPr>
          </p:sp>
          <p:sp>
            <p:nvSpPr>
              <p:cNvPr id="271529" name="直接连接符 42151"/>
              <p:cNvSpPr/>
              <p:nvPr/>
            </p:nvSpPr>
            <p:spPr>
              <a:xfrm>
                <a:off x="3838" y="3174"/>
                <a:ext cx="0" cy="55"/>
              </a:xfrm>
              <a:prstGeom prst="line">
                <a:avLst/>
              </a:prstGeom>
              <a:ln w="19050" cap="flat" cmpd="sng">
                <a:solidFill>
                  <a:schemeClr val="tx1"/>
                </a:solidFill>
                <a:prstDash val="solid"/>
                <a:headEnd type="none" w="med" len="med"/>
                <a:tailEnd type="none" w="med" len="med"/>
              </a:ln>
            </p:spPr>
          </p:sp>
          <p:sp>
            <p:nvSpPr>
              <p:cNvPr id="271530" name="直接连接符 42152"/>
              <p:cNvSpPr/>
              <p:nvPr/>
            </p:nvSpPr>
            <p:spPr>
              <a:xfrm>
                <a:off x="3349" y="3174"/>
                <a:ext cx="0" cy="55"/>
              </a:xfrm>
              <a:prstGeom prst="line">
                <a:avLst/>
              </a:prstGeom>
              <a:ln w="19050" cap="flat" cmpd="sng">
                <a:solidFill>
                  <a:schemeClr val="tx1"/>
                </a:solidFill>
                <a:prstDash val="solid"/>
                <a:headEnd type="none" w="med" len="med"/>
                <a:tailEnd type="none" w="med" len="med"/>
              </a:ln>
            </p:spPr>
          </p:sp>
          <p:sp>
            <p:nvSpPr>
              <p:cNvPr id="271531" name="直接连接符 42153"/>
              <p:cNvSpPr/>
              <p:nvPr/>
            </p:nvSpPr>
            <p:spPr>
              <a:xfrm>
                <a:off x="2881" y="3171"/>
                <a:ext cx="0" cy="55"/>
              </a:xfrm>
              <a:prstGeom prst="line">
                <a:avLst/>
              </a:prstGeom>
              <a:ln w="19050" cap="flat" cmpd="sng">
                <a:solidFill>
                  <a:schemeClr val="tx1"/>
                </a:solidFill>
                <a:prstDash val="solid"/>
                <a:headEnd type="none" w="med" len="med"/>
                <a:tailEnd type="none" w="med" len="med"/>
              </a:ln>
            </p:spPr>
          </p:sp>
          <p:sp>
            <p:nvSpPr>
              <p:cNvPr id="271532" name="直接连接符 42154"/>
              <p:cNvSpPr/>
              <p:nvPr/>
            </p:nvSpPr>
            <p:spPr>
              <a:xfrm>
                <a:off x="4318" y="3174"/>
                <a:ext cx="0" cy="55"/>
              </a:xfrm>
              <a:prstGeom prst="line">
                <a:avLst/>
              </a:prstGeom>
              <a:ln w="19050" cap="flat" cmpd="sng">
                <a:solidFill>
                  <a:schemeClr val="tx1"/>
                </a:solidFill>
                <a:prstDash val="solid"/>
                <a:headEnd type="none" w="med" len="med"/>
                <a:tailEnd type="none" w="med" len="med"/>
              </a:ln>
            </p:spPr>
          </p:sp>
          <p:sp>
            <p:nvSpPr>
              <p:cNvPr id="271533" name="文本框 42155"/>
              <p:cNvSpPr txBox="1"/>
              <p:nvPr/>
            </p:nvSpPr>
            <p:spPr>
              <a:xfrm>
                <a:off x="2291" y="3167"/>
                <a:ext cx="146" cy="154"/>
              </a:xfrm>
              <a:prstGeom prst="rect">
                <a:avLst/>
              </a:prstGeom>
              <a:noFill/>
              <a:ln w="9525">
                <a:noFill/>
              </a:ln>
            </p:spPr>
            <p:txBody>
              <a:bodyPr lIns="0" tIns="0" rIns="0" bIns="0" anchor="ctr" anchorCtr="0">
                <a:spAutoFit/>
              </a:bodyPr>
              <a:p>
                <a:pPr algn="ctr">
                  <a:spcBef>
                    <a:spcPct val="50000"/>
                  </a:spcBef>
                </a:pPr>
                <a:r>
                  <a:rPr lang="en-US" altLang="zh-CN" sz="1600">
                    <a:latin typeface="宋体" panose="02010600030101010101" pitchFamily="2" charset="-122"/>
                    <a:ea typeface="宋体" panose="02010600030101010101" pitchFamily="2" charset="-122"/>
                  </a:rPr>
                  <a:t>0</a:t>
                </a:r>
                <a:endParaRPr lang="en-US" altLang="zh-CN" sz="1600">
                  <a:latin typeface="Times New Roman" panose="02020603050405020304" charset="0"/>
                  <a:ea typeface="宋体" panose="02010600030101010101" pitchFamily="2" charset="-122"/>
                </a:endParaRPr>
              </a:p>
            </p:txBody>
          </p:sp>
          <p:sp>
            <p:nvSpPr>
              <p:cNvPr id="271534" name="文本框 42156"/>
              <p:cNvSpPr txBox="1"/>
              <p:nvPr/>
            </p:nvSpPr>
            <p:spPr>
              <a:xfrm>
                <a:off x="2807" y="3237"/>
                <a:ext cx="206"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2.00</a:t>
                </a:r>
                <a:endParaRPr lang="en-US" altLang="zh-CN" sz="2400">
                  <a:latin typeface="Times New Roman" panose="02020603050405020304" charset="0"/>
                  <a:ea typeface="宋体" panose="02010600030101010101" pitchFamily="2" charset="-122"/>
                </a:endParaRPr>
              </a:p>
            </p:txBody>
          </p:sp>
          <p:sp>
            <p:nvSpPr>
              <p:cNvPr id="271535" name="文本框 42157"/>
              <p:cNvSpPr txBox="1"/>
              <p:nvPr/>
            </p:nvSpPr>
            <p:spPr>
              <a:xfrm>
                <a:off x="3281" y="3237"/>
                <a:ext cx="206"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4.00</a:t>
                </a:r>
                <a:endParaRPr lang="en-US" altLang="zh-CN" sz="2400">
                  <a:latin typeface="Times New Roman" panose="02020603050405020304" charset="0"/>
                  <a:ea typeface="宋体" panose="02010600030101010101" pitchFamily="2" charset="-122"/>
                </a:endParaRPr>
              </a:p>
            </p:txBody>
          </p:sp>
          <p:sp>
            <p:nvSpPr>
              <p:cNvPr id="271536" name="文本框 42158"/>
              <p:cNvSpPr txBox="1"/>
              <p:nvPr/>
            </p:nvSpPr>
            <p:spPr>
              <a:xfrm>
                <a:off x="3719" y="3237"/>
                <a:ext cx="254"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6.00</a:t>
                </a:r>
                <a:endParaRPr lang="en-US" altLang="zh-CN" sz="2400">
                  <a:latin typeface="Times New Roman" panose="02020603050405020304" charset="0"/>
                  <a:ea typeface="宋体" panose="02010600030101010101" pitchFamily="2" charset="-122"/>
                </a:endParaRPr>
              </a:p>
            </p:txBody>
          </p:sp>
          <p:sp>
            <p:nvSpPr>
              <p:cNvPr id="271537" name="文本框 42159"/>
              <p:cNvSpPr txBox="1"/>
              <p:nvPr/>
            </p:nvSpPr>
            <p:spPr>
              <a:xfrm>
                <a:off x="4187" y="3237"/>
                <a:ext cx="248"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8.00</a:t>
                </a:r>
                <a:endParaRPr lang="en-US" altLang="zh-CN" sz="2400">
                  <a:latin typeface="Times New Roman" panose="02020603050405020304" charset="0"/>
                  <a:ea typeface="宋体" panose="02010600030101010101" pitchFamily="2" charset="-122"/>
                </a:endParaRPr>
              </a:p>
            </p:txBody>
          </p:sp>
          <p:sp>
            <p:nvSpPr>
              <p:cNvPr id="271538" name="文本框 42160"/>
              <p:cNvSpPr txBox="1"/>
              <p:nvPr/>
            </p:nvSpPr>
            <p:spPr>
              <a:xfrm>
                <a:off x="4673" y="3237"/>
                <a:ext cx="254"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10.00</a:t>
                </a:r>
                <a:endParaRPr lang="en-US" altLang="zh-CN" sz="2400">
                  <a:latin typeface="Times New Roman" panose="02020603050405020304" charset="0"/>
                  <a:ea typeface="宋体" panose="02010600030101010101" pitchFamily="2" charset="-122"/>
                </a:endParaRPr>
              </a:p>
            </p:txBody>
          </p:sp>
          <p:sp>
            <p:nvSpPr>
              <p:cNvPr id="271539" name="文本框 42161"/>
              <p:cNvSpPr txBox="1"/>
              <p:nvPr/>
            </p:nvSpPr>
            <p:spPr>
              <a:xfrm>
                <a:off x="2555" y="3237"/>
                <a:ext cx="206"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1.00</a:t>
                </a:r>
                <a:endParaRPr lang="en-US" altLang="zh-CN" sz="2400">
                  <a:latin typeface="Times New Roman" panose="02020603050405020304" charset="0"/>
                  <a:ea typeface="宋体" panose="02010600030101010101" pitchFamily="2" charset="-122"/>
                </a:endParaRPr>
              </a:p>
            </p:txBody>
          </p:sp>
          <p:sp>
            <p:nvSpPr>
              <p:cNvPr id="271540" name="文本框 42162"/>
              <p:cNvSpPr txBox="1"/>
              <p:nvPr/>
            </p:nvSpPr>
            <p:spPr>
              <a:xfrm>
                <a:off x="3029" y="3237"/>
                <a:ext cx="206"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3.00</a:t>
                </a:r>
                <a:endParaRPr lang="en-US" altLang="zh-CN" sz="2400">
                  <a:latin typeface="Times New Roman" panose="02020603050405020304" charset="0"/>
                  <a:ea typeface="宋体" panose="02010600030101010101" pitchFamily="2" charset="-122"/>
                </a:endParaRPr>
              </a:p>
            </p:txBody>
          </p:sp>
          <p:sp>
            <p:nvSpPr>
              <p:cNvPr id="271541" name="文本框 42163"/>
              <p:cNvSpPr txBox="1"/>
              <p:nvPr/>
            </p:nvSpPr>
            <p:spPr>
              <a:xfrm>
                <a:off x="3467" y="3237"/>
                <a:ext cx="254"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5.00</a:t>
                </a:r>
                <a:endParaRPr lang="en-US" altLang="zh-CN" sz="2400">
                  <a:latin typeface="Times New Roman" panose="02020603050405020304" charset="0"/>
                  <a:ea typeface="宋体" panose="02010600030101010101" pitchFamily="2" charset="-122"/>
                </a:endParaRPr>
              </a:p>
            </p:txBody>
          </p:sp>
          <p:sp>
            <p:nvSpPr>
              <p:cNvPr id="271542" name="文本框 42164"/>
              <p:cNvSpPr txBox="1"/>
              <p:nvPr/>
            </p:nvSpPr>
            <p:spPr>
              <a:xfrm>
                <a:off x="3935" y="3237"/>
                <a:ext cx="248"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7.00</a:t>
                </a:r>
                <a:endParaRPr lang="en-US" altLang="zh-CN" sz="2400">
                  <a:latin typeface="Times New Roman" panose="02020603050405020304" charset="0"/>
                  <a:ea typeface="宋体" panose="02010600030101010101" pitchFamily="2" charset="-122"/>
                </a:endParaRPr>
              </a:p>
            </p:txBody>
          </p:sp>
          <p:sp>
            <p:nvSpPr>
              <p:cNvPr id="271543" name="文本框 42165"/>
              <p:cNvSpPr txBox="1"/>
              <p:nvPr/>
            </p:nvSpPr>
            <p:spPr>
              <a:xfrm>
                <a:off x="4421" y="3237"/>
                <a:ext cx="254"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9.00</a:t>
                </a:r>
                <a:endParaRPr lang="en-US" altLang="zh-CN" sz="2400">
                  <a:latin typeface="Times New Roman" panose="02020603050405020304" charset="0"/>
                  <a:ea typeface="宋体" panose="02010600030101010101" pitchFamily="2" charset="-122"/>
                </a:endParaRPr>
              </a:p>
            </p:txBody>
          </p:sp>
          <p:sp>
            <p:nvSpPr>
              <p:cNvPr id="271544" name="直接连接符 42166"/>
              <p:cNvSpPr/>
              <p:nvPr/>
            </p:nvSpPr>
            <p:spPr>
              <a:xfrm>
                <a:off x="4549" y="3171"/>
                <a:ext cx="0" cy="55"/>
              </a:xfrm>
              <a:prstGeom prst="line">
                <a:avLst/>
              </a:prstGeom>
              <a:ln w="19050" cap="flat" cmpd="sng">
                <a:solidFill>
                  <a:schemeClr val="tx1"/>
                </a:solidFill>
                <a:prstDash val="solid"/>
                <a:headEnd type="none" w="med" len="med"/>
                <a:tailEnd type="none" w="med" len="med"/>
              </a:ln>
            </p:spPr>
          </p:sp>
          <p:sp>
            <p:nvSpPr>
              <p:cNvPr id="271545" name="直接连接符 42167"/>
              <p:cNvSpPr/>
              <p:nvPr/>
            </p:nvSpPr>
            <p:spPr>
              <a:xfrm>
                <a:off x="3604" y="3174"/>
                <a:ext cx="0" cy="55"/>
              </a:xfrm>
              <a:prstGeom prst="line">
                <a:avLst/>
              </a:prstGeom>
              <a:ln w="19050" cap="flat" cmpd="sng">
                <a:solidFill>
                  <a:schemeClr val="tx1"/>
                </a:solidFill>
                <a:prstDash val="solid"/>
                <a:headEnd type="none" w="med" len="med"/>
                <a:tailEnd type="none" w="med" len="med"/>
              </a:ln>
            </p:spPr>
          </p:sp>
          <p:sp>
            <p:nvSpPr>
              <p:cNvPr id="271546" name="直接连接符 42168"/>
              <p:cNvSpPr/>
              <p:nvPr/>
            </p:nvSpPr>
            <p:spPr>
              <a:xfrm>
                <a:off x="3115" y="3174"/>
                <a:ext cx="0" cy="55"/>
              </a:xfrm>
              <a:prstGeom prst="line">
                <a:avLst/>
              </a:prstGeom>
              <a:ln w="19050" cap="flat" cmpd="sng">
                <a:solidFill>
                  <a:schemeClr val="tx1"/>
                </a:solidFill>
                <a:prstDash val="solid"/>
                <a:headEnd type="none" w="med" len="med"/>
                <a:tailEnd type="none" w="med" len="med"/>
              </a:ln>
            </p:spPr>
          </p:sp>
          <p:sp>
            <p:nvSpPr>
              <p:cNvPr id="271547" name="直接连接符 42169"/>
              <p:cNvSpPr/>
              <p:nvPr/>
            </p:nvSpPr>
            <p:spPr>
              <a:xfrm>
                <a:off x="2641" y="3171"/>
                <a:ext cx="0" cy="55"/>
              </a:xfrm>
              <a:prstGeom prst="line">
                <a:avLst/>
              </a:prstGeom>
              <a:ln w="19050" cap="flat" cmpd="sng">
                <a:solidFill>
                  <a:schemeClr val="tx1"/>
                </a:solidFill>
                <a:prstDash val="solid"/>
                <a:headEnd type="none" w="med" len="med"/>
                <a:tailEnd type="none" w="med" len="med"/>
              </a:ln>
            </p:spPr>
          </p:sp>
          <p:sp>
            <p:nvSpPr>
              <p:cNvPr id="271548" name="直接连接符 42170"/>
              <p:cNvSpPr/>
              <p:nvPr/>
            </p:nvSpPr>
            <p:spPr>
              <a:xfrm>
                <a:off x="4072" y="3174"/>
                <a:ext cx="0" cy="55"/>
              </a:xfrm>
              <a:prstGeom prst="line">
                <a:avLst/>
              </a:prstGeom>
              <a:ln w="19050" cap="flat" cmpd="sng">
                <a:solidFill>
                  <a:schemeClr val="tx1"/>
                </a:solidFill>
                <a:prstDash val="solid"/>
                <a:headEnd type="none" w="med" len="med"/>
                <a:tailEnd type="none" w="med" len="med"/>
              </a:ln>
            </p:spPr>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42123"/>
                                        </p:tgtEl>
                                        <p:attrNameLst>
                                          <p:attrName>style.visibility</p:attrName>
                                        </p:attrNameLst>
                                      </p:cBhvr>
                                      <p:to>
                                        <p:strVal val="visible"/>
                                      </p:to>
                                    </p:set>
                                    <p:animEffect transition="in" filter="wipe(down)">
                                      <p:cBhvr>
                                        <p:cTn id="11" dur="500"/>
                                        <p:tgtEl>
                                          <p:spTgt spid="42123"/>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42215"/>
                                        </p:tgtEl>
                                        <p:attrNameLst>
                                          <p:attrName>style.visibility</p:attrName>
                                        </p:attrNameLst>
                                      </p:cBhvr>
                                      <p:to>
                                        <p:strVal val="visible"/>
                                      </p:to>
                                    </p:set>
                                    <p:animEffect transition="in" filter="blinds(horizontal)">
                                      <p:cBhvr>
                                        <p:cTn id="16" dur="500"/>
                                        <p:tgtEl>
                                          <p:spTgt spid="42215"/>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499"/>
                                          </p:stCondLst>
                                        </p:cTn>
                                        <p:tgtEl>
                                          <p:spTgt spid="42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7" name="文本框 41986"/>
          <p:cNvSpPr txBox="1"/>
          <p:nvPr/>
        </p:nvSpPr>
        <p:spPr>
          <a:xfrm>
            <a:off x="611188" y="188913"/>
            <a:ext cx="8459787" cy="1462087"/>
          </a:xfrm>
          <a:prstGeom prst="rect">
            <a:avLst/>
          </a:prstGeom>
          <a:noFill/>
          <a:ln w="9525">
            <a:noFill/>
          </a:ln>
        </p:spPr>
        <p:txBody>
          <a:bodyPr tIns="0" bIns="0">
            <a:spAutoFit/>
          </a:bodyPr>
          <a:p>
            <a:pPr>
              <a:buNone/>
            </a:pPr>
            <a:r>
              <a:rPr lang="en-US" altLang="en-US">
                <a:solidFill>
                  <a:schemeClr val="hlink"/>
                </a:solidFill>
                <a:latin typeface="楷体" panose="02010609060101010101" pitchFamily="49" charset="-122"/>
                <a:ea typeface="楷体" panose="02010609060101010101" pitchFamily="49" charset="-122"/>
              </a:rPr>
              <a:t>③</a:t>
            </a:r>
            <a:r>
              <a:rPr lang="zh-CN" altLang="en-US" dirty="0">
                <a:solidFill>
                  <a:schemeClr val="hlink"/>
                </a:solidFill>
                <a:latin typeface="楷体" panose="02010609060101010101" pitchFamily="49" charset="-122"/>
                <a:ea typeface="楷体" panose="02010609060101010101" pitchFamily="49" charset="-122"/>
              </a:rPr>
              <a:t>标</a:t>
            </a:r>
            <a:r>
              <a:rPr lang="zh-CN" altLang="zh-CN" dirty="0">
                <a:solidFill>
                  <a:schemeClr val="hlink"/>
                </a:solidFill>
                <a:latin typeface="楷体" panose="02010609060101010101" pitchFamily="49" charset="-122"/>
                <a:ea typeface="楷体" panose="02010609060101010101" pitchFamily="49" charset="-122"/>
              </a:rPr>
              <a:t>实验点</a:t>
            </a:r>
            <a:r>
              <a:rPr lang="zh-CN" altLang="en-US" dirty="0">
                <a:solidFill>
                  <a:schemeClr val="hlink"/>
                </a:solidFill>
                <a:latin typeface="楷体" panose="02010609060101010101" pitchFamily="49" charset="-122"/>
                <a:ea typeface="楷体" panose="02010609060101010101" pitchFamily="49" charset="-122"/>
              </a:rPr>
              <a:t>：</a:t>
            </a:r>
            <a:endParaRPr lang="zh-CN" altLang="en-US" dirty="0">
              <a:solidFill>
                <a:schemeClr val="hlink"/>
              </a:solidFill>
              <a:latin typeface="楷体" panose="02010609060101010101" pitchFamily="49" charset="-122"/>
              <a:ea typeface="楷体" panose="02010609060101010101" pitchFamily="49" charset="-122"/>
            </a:endParaRPr>
          </a:p>
          <a:p>
            <a:pPr>
              <a:buNone/>
            </a:pPr>
            <a:r>
              <a:rPr lang="zh-CN" altLang="zh-CN" dirty="0">
                <a:latin typeface="楷体" panose="02010609060101010101" pitchFamily="49" charset="-122"/>
                <a:ea typeface="楷体" panose="02010609060101010101" pitchFamily="49" charset="-122"/>
              </a:rPr>
              <a:t>实验点可用“·”、“</a:t>
            </a:r>
            <a:r>
              <a:rPr lang="zh-CN" altLang="en-US" dirty="0">
                <a:latin typeface="楷体" panose="02010609060101010101" pitchFamily="49" charset="-122"/>
                <a:ea typeface="楷体" panose="02010609060101010101" pitchFamily="49" charset="-122"/>
              </a:rPr>
              <a:t>+</a:t>
            </a:r>
            <a:r>
              <a:rPr lang="zh-CN" altLang="zh-CN" dirty="0">
                <a:latin typeface="楷体" panose="02010609060101010101" pitchFamily="49" charset="-122"/>
                <a:ea typeface="楷体" panose="02010609060101010101" pitchFamily="49" charset="-122"/>
              </a:rPr>
              <a:t>”、“</a:t>
            </a:r>
            <a:r>
              <a:rPr lang="zh-CN" altLang="zh-CN" sz="1400" dirty="0">
                <a:latin typeface="楷体" panose="02010609060101010101" pitchFamily="49" charset="-122"/>
                <a:ea typeface="楷体" panose="02010609060101010101" pitchFamily="49" charset="-122"/>
              </a:rPr>
              <a:t>◦</a:t>
            </a:r>
            <a:r>
              <a:rPr lang="zh-CN" altLang="zh-CN" dirty="0">
                <a:latin typeface="楷体" panose="02010609060101010101" pitchFamily="49" charset="-122"/>
                <a:ea typeface="楷体" panose="02010609060101010101" pitchFamily="49" charset="-122"/>
              </a:rPr>
              <a:t>”等符号标出</a:t>
            </a:r>
            <a:r>
              <a:rPr lang="zh-CN" altLang="en-US" dirty="0">
                <a:latin typeface="楷体" panose="02010609060101010101" pitchFamily="49" charset="-122"/>
                <a:ea typeface="楷体" panose="02010609060101010101" pitchFamily="49" charset="-122"/>
              </a:rPr>
              <a:t>,</a:t>
            </a:r>
            <a:r>
              <a:rPr lang="zh-CN" altLang="zh-CN" dirty="0">
                <a:latin typeface="楷体" panose="02010609060101010101" pitchFamily="49" charset="-122"/>
                <a:ea typeface="楷体" panose="02010609060101010101" pitchFamily="49" charset="-122"/>
              </a:rPr>
              <a:t>同一坐标系下不同曲线用不同的符号</a:t>
            </a:r>
            <a:r>
              <a:rPr lang="en-US" altLang="zh-CN">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p:txBody>
      </p:sp>
      <p:grpSp>
        <p:nvGrpSpPr>
          <p:cNvPr id="272387" name="组合 41987"/>
          <p:cNvGrpSpPr/>
          <p:nvPr/>
        </p:nvGrpSpPr>
        <p:grpSpPr>
          <a:xfrm>
            <a:off x="2339975" y="1887538"/>
            <a:ext cx="4968875" cy="4970462"/>
            <a:chOff x="1486" y="793"/>
            <a:chExt cx="3130" cy="3131"/>
          </a:xfrm>
        </p:grpSpPr>
        <p:grpSp>
          <p:nvGrpSpPr>
            <p:cNvPr id="272388" name="组合 41988"/>
            <p:cNvGrpSpPr/>
            <p:nvPr/>
          </p:nvGrpSpPr>
          <p:grpSpPr>
            <a:xfrm>
              <a:off x="1492" y="793"/>
              <a:ext cx="3124" cy="3124"/>
              <a:chOff x="1708" y="514"/>
              <a:chExt cx="3124" cy="3124"/>
            </a:xfrm>
          </p:grpSpPr>
          <p:sp>
            <p:nvSpPr>
              <p:cNvPr id="272389" name="直接连接符 41989"/>
              <p:cNvSpPr/>
              <p:nvPr/>
            </p:nvSpPr>
            <p:spPr>
              <a:xfrm>
                <a:off x="1708" y="514"/>
                <a:ext cx="3124" cy="0"/>
              </a:xfrm>
              <a:prstGeom prst="line">
                <a:avLst/>
              </a:prstGeom>
              <a:ln w="22225" cap="flat" cmpd="sng">
                <a:solidFill>
                  <a:srgbClr val="FFCC99"/>
                </a:solidFill>
                <a:prstDash val="solid"/>
                <a:headEnd type="none" w="med" len="med"/>
                <a:tailEnd type="none" w="med" len="med"/>
              </a:ln>
            </p:spPr>
          </p:sp>
          <p:sp>
            <p:nvSpPr>
              <p:cNvPr id="272390" name="直接连接符 41990"/>
              <p:cNvSpPr/>
              <p:nvPr/>
            </p:nvSpPr>
            <p:spPr>
              <a:xfrm>
                <a:off x="1708" y="610"/>
                <a:ext cx="3124" cy="0"/>
              </a:xfrm>
              <a:prstGeom prst="line">
                <a:avLst/>
              </a:prstGeom>
              <a:ln w="9525" cap="flat" cmpd="sng">
                <a:solidFill>
                  <a:srgbClr val="FFCC99"/>
                </a:solidFill>
                <a:prstDash val="solid"/>
                <a:headEnd type="none" w="med" len="med"/>
                <a:tailEnd type="none" w="med" len="med"/>
              </a:ln>
            </p:spPr>
          </p:sp>
          <p:sp>
            <p:nvSpPr>
              <p:cNvPr id="272391" name="直接连接符 41991"/>
              <p:cNvSpPr/>
              <p:nvPr/>
            </p:nvSpPr>
            <p:spPr>
              <a:xfrm>
                <a:off x="1708" y="562"/>
                <a:ext cx="3124" cy="0"/>
              </a:xfrm>
              <a:prstGeom prst="line">
                <a:avLst/>
              </a:prstGeom>
              <a:ln w="9525" cap="flat" cmpd="sng">
                <a:solidFill>
                  <a:srgbClr val="FFCC99"/>
                </a:solidFill>
                <a:prstDash val="solid"/>
                <a:headEnd type="none" w="med" len="med"/>
                <a:tailEnd type="none" w="med" len="med"/>
              </a:ln>
            </p:spPr>
          </p:sp>
          <p:sp>
            <p:nvSpPr>
              <p:cNvPr id="272392" name="直接连接符 41992"/>
              <p:cNvSpPr/>
              <p:nvPr/>
            </p:nvSpPr>
            <p:spPr>
              <a:xfrm>
                <a:off x="1708" y="659"/>
                <a:ext cx="3124" cy="0"/>
              </a:xfrm>
              <a:prstGeom prst="line">
                <a:avLst/>
              </a:prstGeom>
              <a:ln w="9525" cap="flat" cmpd="sng">
                <a:solidFill>
                  <a:srgbClr val="FFCC99"/>
                </a:solidFill>
                <a:prstDash val="solid"/>
                <a:headEnd type="none" w="med" len="med"/>
                <a:tailEnd type="none" w="med" len="med"/>
              </a:ln>
            </p:spPr>
          </p:sp>
          <p:sp>
            <p:nvSpPr>
              <p:cNvPr id="272393" name="直接连接符 41993"/>
              <p:cNvSpPr/>
              <p:nvPr/>
            </p:nvSpPr>
            <p:spPr>
              <a:xfrm>
                <a:off x="1708" y="697"/>
                <a:ext cx="3124" cy="0"/>
              </a:xfrm>
              <a:prstGeom prst="line">
                <a:avLst/>
              </a:prstGeom>
              <a:ln w="9525" cap="flat" cmpd="sng">
                <a:solidFill>
                  <a:srgbClr val="FFCC99"/>
                </a:solidFill>
                <a:prstDash val="solid"/>
                <a:headEnd type="none" w="med" len="med"/>
                <a:tailEnd type="none" w="med" len="med"/>
              </a:ln>
            </p:spPr>
          </p:sp>
          <p:sp>
            <p:nvSpPr>
              <p:cNvPr id="272394" name="直接连接符 41994"/>
              <p:cNvSpPr/>
              <p:nvPr/>
            </p:nvSpPr>
            <p:spPr>
              <a:xfrm>
                <a:off x="1708" y="758"/>
                <a:ext cx="3124" cy="0"/>
              </a:xfrm>
              <a:prstGeom prst="line">
                <a:avLst/>
              </a:prstGeom>
              <a:ln w="22225" cap="flat" cmpd="sng">
                <a:solidFill>
                  <a:srgbClr val="FFCC99"/>
                </a:solidFill>
                <a:prstDash val="solid"/>
                <a:headEnd type="none" w="med" len="med"/>
                <a:tailEnd type="none" w="med" len="med"/>
              </a:ln>
            </p:spPr>
          </p:sp>
          <p:sp>
            <p:nvSpPr>
              <p:cNvPr id="272395" name="直接连接符 41995"/>
              <p:cNvSpPr/>
              <p:nvPr/>
            </p:nvSpPr>
            <p:spPr>
              <a:xfrm>
                <a:off x="1708" y="855"/>
                <a:ext cx="3124" cy="0"/>
              </a:xfrm>
              <a:prstGeom prst="line">
                <a:avLst/>
              </a:prstGeom>
              <a:ln w="9525" cap="flat" cmpd="sng">
                <a:solidFill>
                  <a:srgbClr val="FFCC99"/>
                </a:solidFill>
                <a:prstDash val="solid"/>
                <a:headEnd type="none" w="med" len="med"/>
                <a:tailEnd type="none" w="med" len="med"/>
              </a:ln>
            </p:spPr>
          </p:sp>
          <p:sp>
            <p:nvSpPr>
              <p:cNvPr id="272396" name="直接连接符 41996"/>
              <p:cNvSpPr/>
              <p:nvPr/>
            </p:nvSpPr>
            <p:spPr>
              <a:xfrm>
                <a:off x="1708" y="798"/>
                <a:ext cx="3124" cy="0"/>
              </a:xfrm>
              <a:prstGeom prst="line">
                <a:avLst/>
              </a:prstGeom>
              <a:ln w="9525" cap="flat" cmpd="sng">
                <a:solidFill>
                  <a:srgbClr val="FFCC99"/>
                </a:solidFill>
                <a:prstDash val="solid"/>
                <a:headEnd type="none" w="med" len="med"/>
                <a:tailEnd type="none" w="med" len="med"/>
              </a:ln>
            </p:spPr>
          </p:sp>
          <p:sp>
            <p:nvSpPr>
              <p:cNvPr id="272397" name="直接连接符 41997"/>
              <p:cNvSpPr/>
              <p:nvPr/>
            </p:nvSpPr>
            <p:spPr>
              <a:xfrm>
                <a:off x="1708" y="904"/>
                <a:ext cx="3124" cy="0"/>
              </a:xfrm>
              <a:prstGeom prst="line">
                <a:avLst/>
              </a:prstGeom>
              <a:ln w="9525" cap="flat" cmpd="sng">
                <a:solidFill>
                  <a:srgbClr val="FFCC99"/>
                </a:solidFill>
                <a:prstDash val="solid"/>
                <a:headEnd type="none" w="med" len="med"/>
                <a:tailEnd type="none" w="med" len="med"/>
              </a:ln>
            </p:spPr>
          </p:sp>
          <p:sp>
            <p:nvSpPr>
              <p:cNvPr id="272398" name="直接连接符 41998"/>
              <p:cNvSpPr/>
              <p:nvPr/>
            </p:nvSpPr>
            <p:spPr>
              <a:xfrm>
                <a:off x="1708" y="942"/>
                <a:ext cx="3124" cy="0"/>
              </a:xfrm>
              <a:prstGeom prst="line">
                <a:avLst/>
              </a:prstGeom>
              <a:ln w="9525" cap="flat" cmpd="sng">
                <a:solidFill>
                  <a:srgbClr val="FFCC99"/>
                </a:solidFill>
                <a:prstDash val="solid"/>
                <a:headEnd type="none" w="med" len="med"/>
                <a:tailEnd type="none" w="med" len="med"/>
              </a:ln>
            </p:spPr>
          </p:sp>
          <p:sp>
            <p:nvSpPr>
              <p:cNvPr id="272399" name="直接连接符 41999"/>
              <p:cNvSpPr/>
              <p:nvPr/>
            </p:nvSpPr>
            <p:spPr>
              <a:xfrm>
                <a:off x="1708" y="1003"/>
                <a:ext cx="3124" cy="0"/>
              </a:xfrm>
              <a:prstGeom prst="line">
                <a:avLst/>
              </a:prstGeom>
              <a:ln w="22225" cap="flat" cmpd="sng">
                <a:solidFill>
                  <a:srgbClr val="FFCC99"/>
                </a:solidFill>
                <a:prstDash val="solid"/>
                <a:headEnd type="none" w="med" len="med"/>
                <a:tailEnd type="none" w="med" len="med"/>
              </a:ln>
            </p:spPr>
          </p:sp>
          <p:sp>
            <p:nvSpPr>
              <p:cNvPr id="272400" name="直接连接符 42000"/>
              <p:cNvSpPr/>
              <p:nvPr/>
            </p:nvSpPr>
            <p:spPr>
              <a:xfrm>
                <a:off x="1708" y="1090"/>
                <a:ext cx="3124" cy="0"/>
              </a:xfrm>
              <a:prstGeom prst="line">
                <a:avLst/>
              </a:prstGeom>
              <a:ln w="9525" cap="flat" cmpd="sng">
                <a:solidFill>
                  <a:srgbClr val="FFCC99"/>
                </a:solidFill>
                <a:prstDash val="solid"/>
                <a:headEnd type="none" w="med" len="med"/>
                <a:tailEnd type="none" w="med" len="med"/>
              </a:ln>
            </p:spPr>
          </p:sp>
          <p:sp>
            <p:nvSpPr>
              <p:cNvPr id="272401" name="直接连接符 42001"/>
              <p:cNvSpPr/>
              <p:nvPr/>
            </p:nvSpPr>
            <p:spPr>
              <a:xfrm>
                <a:off x="1708" y="1042"/>
                <a:ext cx="3124" cy="0"/>
              </a:xfrm>
              <a:prstGeom prst="line">
                <a:avLst/>
              </a:prstGeom>
              <a:ln w="9525" cap="flat" cmpd="sng">
                <a:solidFill>
                  <a:srgbClr val="FFCC99"/>
                </a:solidFill>
                <a:prstDash val="solid"/>
                <a:headEnd type="none" w="med" len="med"/>
                <a:tailEnd type="none" w="med" len="med"/>
              </a:ln>
            </p:spPr>
          </p:sp>
          <p:sp>
            <p:nvSpPr>
              <p:cNvPr id="272402" name="直接连接符 42002"/>
              <p:cNvSpPr/>
              <p:nvPr/>
            </p:nvSpPr>
            <p:spPr>
              <a:xfrm>
                <a:off x="1708" y="1139"/>
                <a:ext cx="3124" cy="0"/>
              </a:xfrm>
              <a:prstGeom prst="line">
                <a:avLst/>
              </a:prstGeom>
              <a:ln w="9525" cap="flat" cmpd="sng">
                <a:solidFill>
                  <a:srgbClr val="FFCC99"/>
                </a:solidFill>
                <a:prstDash val="solid"/>
                <a:headEnd type="none" w="med" len="med"/>
                <a:tailEnd type="none" w="med" len="med"/>
              </a:ln>
            </p:spPr>
          </p:sp>
          <p:sp>
            <p:nvSpPr>
              <p:cNvPr id="272403" name="直接连接符 42003"/>
              <p:cNvSpPr/>
              <p:nvPr/>
            </p:nvSpPr>
            <p:spPr>
              <a:xfrm>
                <a:off x="1708" y="1186"/>
                <a:ext cx="3124" cy="0"/>
              </a:xfrm>
              <a:prstGeom prst="line">
                <a:avLst/>
              </a:prstGeom>
              <a:ln w="9525" cap="flat" cmpd="sng">
                <a:solidFill>
                  <a:srgbClr val="FFCC99"/>
                </a:solidFill>
                <a:prstDash val="solid"/>
                <a:headEnd type="none" w="med" len="med"/>
                <a:tailEnd type="none" w="med" len="med"/>
              </a:ln>
            </p:spPr>
          </p:sp>
          <p:sp>
            <p:nvSpPr>
              <p:cNvPr id="272404" name="直接连接符 42004"/>
              <p:cNvSpPr/>
              <p:nvPr/>
            </p:nvSpPr>
            <p:spPr>
              <a:xfrm>
                <a:off x="1708" y="1238"/>
                <a:ext cx="3124" cy="0"/>
              </a:xfrm>
              <a:prstGeom prst="line">
                <a:avLst/>
              </a:prstGeom>
              <a:ln w="22225" cap="flat" cmpd="sng">
                <a:solidFill>
                  <a:srgbClr val="FFCC99"/>
                </a:solidFill>
                <a:prstDash val="solid"/>
                <a:headEnd type="none" w="med" len="med"/>
                <a:tailEnd type="none" w="med" len="med"/>
              </a:ln>
            </p:spPr>
          </p:sp>
          <p:sp>
            <p:nvSpPr>
              <p:cNvPr id="272405" name="直接连接符 42005"/>
              <p:cNvSpPr/>
              <p:nvPr/>
            </p:nvSpPr>
            <p:spPr>
              <a:xfrm>
                <a:off x="1708" y="1335"/>
                <a:ext cx="3124" cy="0"/>
              </a:xfrm>
              <a:prstGeom prst="line">
                <a:avLst/>
              </a:prstGeom>
              <a:ln w="9525" cap="flat" cmpd="sng">
                <a:solidFill>
                  <a:srgbClr val="FFCC99"/>
                </a:solidFill>
                <a:prstDash val="solid"/>
                <a:headEnd type="none" w="med" len="med"/>
                <a:tailEnd type="none" w="med" len="med"/>
              </a:ln>
            </p:spPr>
          </p:sp>
          <p:sp>
            <p:nvSpPr>
              <p:cNvPr id="272406" name="直接连接符 42006"/>
              <p:cNvSpPr/>
              <p:nvPr/>
            </p:nvSpPr>
            <p:spPr>
              <a:xfrm>
                <a:off x="1708" y="1287"/>
                <a:ext cx="3124" cy="0"/>
              </a:xfrm>
              <a:prstGeom prst="line">
                <a:avLst/>
              </a:prstGeom>
              <a:ln w="9525" cap="flat" cmpd="sng">
                <a:solidFill>
                  <a:srgbClr val="FFCC99"/>
                </a:solidFill>
                <a:prstDash val="solid"/>
                <a:headEnd type="none" w="med" len="med"/>
                <a:tailEnd type="none" w="med" len="med"/>
              </a:ln>
            </p:spPr>
          </p:sp>
          <p:sp>
            <p:nvSpPr>
              <p:cNvPr id="272407" name="直接连接符 42007"/>
              <p:cNvSpPr/>
              <p:nvPr/>
            </p:nvSpPr>
            <p:spPr>
              <a:xfrm>
                <a:off x="1708" y="1384"/>
                <a:ext cx="3124" cy="0"/>
              </a:xfrm>
              <a:prstGeom prst="line">
                <a:avLst/>
              </a:prstGeom>
              <a:ln w="9525" cap="flat" cmpd="sng">
                <a:solidFill>
                  <a:srgbClr val="FFCC99"/>
                </a:solidFill>
                <a:prstDash val="solid"/>
                <a:headEnd type="none" w="med" len="med"/>
                <a:tailEnd type="none" w="med" len="med"/>
              </a:ln>
            </p:spPr>
          </p:sp>
          <p:sp>
            <p:nvSpPr>
              <p:cNvPr id="272408" name="直接连接符 42008"/>
              <p:cNvSpPr/>
              <p:nvPr/>
            </p:nvSpPr>
            <p:spPr>
              <a:xfrm>
                <a:off x="1708" y="1431"/>
                <a:ext cx="3124" cy="0"/>
              </a:xfrm>
              <a:prstGeom prst="line">
                <a:avLst/>
              </a:prstGeom>
              <a:ln w="9525" cap="flat" cmpd="sng">
                <a:solidFill>
                  <a:srgbClr val="FFCC99"/>
                </a:solidFill>
                <a:prstDash val="solid"/>
                <a:headEnd type="none" w="med" len="med"/>
                <a:tailEnd type="none" w="med" len="med"/>
              </a:ln>
            </p:spPr>
          </p:sp>
          <p:sp>
            <p:nvSpPr>
              <p:cNvPr id="272409" name="直接连接符 42009"/>
              <p:cNvSpPr/>
              <p:nvPr/>
            </p:nvSpPr>
            <p:spPr>
              <a:xfrm>
                <a:off x="1708" y="1474"/>
                <a:ext cx="3124" cy="0"/>
              </a:xfrm>
              <a:prstGeom prst="line">
                <a:avLst/>
              </a:prstGeom>
              <a:ln w="22225" cap="flat" cmpd="sng">
                <a:solidFill>
                  <a:srgbClr val="FFCC99"/>
                </a:solidFill>
                <a:prstDash val="solid"/>
                <a:headEnd type="none" w="med" len="med"/>
                <a:tailEnd type="none" w="med" len="med"/>
              </a:ln>
            </p:spPr>
          </p:sp>
          <p:sp>
            <p:nvSpPr>
              <p:cNvPr id="272410" name="直接连接符 42010"/>
              <p:cNvSpPr/>
              <p:nvPr/>
            </p:nvSpPr>
            <p:spPr>
              <a:xfrm>
                <a:off x="1708" y="1570"/>
                <a:ext cx="3124" cy="0"/>
              </a:xfrm>
              <a:prstGeom prst="line">
                <a:avLst/>
              </a:prstGeom>
              <a:ln w="9525" cap="flat" cmpd="sng">
                <a:solidFill>
                  <a:srgbClr val="FFCC99"/>
                </a:solidFill>
                <a:prstDash val="solid"/>
                <a:headEnd type="none" w="med" len="med"/>
                <a:tailEnd type="none" w="med" len="med"/>
              </a:ln>
            </p:spPr>
          </p:sp>
          <p:sp>
            <p:nvSpPr>
              <p:cNvPr id="272411" name="直接连接符 42011"/>
              <p:cNvSpPr/>
              <p:nvPr/>
            </p:nvSpPr>
            <p:spPr>
              <a:xfrm>
                <a:off x="1708" y="1522"/>
                <a:ext cx="3124" cy="0"/>
              </a:xfrm>
              <a:prstGeom prst="line">
                <a:avLst/>
              </a:prstGeom>
              <a:ln w="9525" cap="flat" cmpd="sng">
                <a:solidFill>
                  <a:srgbClr val="FFCC99"/>
                </a:solidFill>
                <a:prstDash val="solid"/>
                <a:headEnd type="none" w="med" len="med"/>
                <a:tailEnd type="none" w="med" len="med"/>
              </a:ln>
            </p:spPr>
          </p:sp>
          <p:sp>
            <p:nvSpPr>
              <p:cNvPr id="272412" name="直接连接符 42012"/>
              <p:cNvSpPr/>
              <p:nvPr/>
            </p:nvSpPr>
            <p:spPr>
              <a:xfrm>
                <a:off x="1708" y="1619"/>
                <a:ext cx="3124" cy="0"/>
              </a:xfrm>
              <a:prstGeom prst="line">
                <a:avLst/>
              </a:prstGeom>
              <a:ln w="9525" cap="flat" cmpd="sng">
                <a:solidFill>
                  <a:srgbClr val="FFCC99"/>
                </a:solidFill>
                <a:prstDash val="solid"/>
                <a:headEnd type="none" w="med" len="med"/>
                <a:tailEnd type="none" w="med" len="med"/>
              </a:ln>
            </p:spPr>
          </p:sp>
          <p:sp>
            <p:nvSpPr>
              <p:cNvPr id="272413" name="直接连接符 42013"/>
              <p:cNvSpPr/>
              <p:nvPr/>
            </p:nvSpPr>
            <p:spPr>
              <a:xfrm>
                <a:off x="1708" y="1666"/>
                <a:ext cx="3124" cy="0"/>
              </a:xfrm>
              <a:prstGeom prst="line">
                <a:avLst/>
              </a:prstGeom>
              <a:ln w="9525" cap="flat" cmpd="sng">
                <a:solidFill>
                  <a:srgbClr val="FFCC99"/>
                </a:solidFill>
                <a:prstDash val="solid"/>
                <a:headEnd type="none" w="med" len="med"/>
                <a:tailEnd type="none" w="med" len="med"/>
              </a:ln>
            </p:spPr>
          </p:sp>
          <p:sp>
            <p:nvSpPr>
              <p:cNvPr id="272414" name="直接连接符 42014"/>
              <p:cNvSpPr/>
              <p:nvPr/>
            </p:nvSpPr>
            <p:spPr>
              <a:xfrm>
                <a:off x="1708" y="1718"/>
                <a:ext cx="3124" cy="0"/>
              </a:xfrm>
              <a:prstGeom prst="line">
                <a:avLst/>
              </a:prstGeom>
              <a:ln w="22225" cap="flat" cmpd="sng">
                <a:solidFill>
                  <a:srgbClr val="FFCC99"/>
                </a:solidFill>
                <a:prstDash val="solid"/>
                <a:headEnd type="none" w="med" len="med"/>
                <a:tailEnd type="none" w="med" len="med"/>
              </a:ln>
            </p:spPr>
          </p:sp>
          <p:sp>
            <p:nvSpPr>
              <p:cNvPr id="272415" name="直接连接符 42015"/>
              <p:cNvSpPr/>
              <p:nvPr/>
            </p:nvSpPr>
            <p:spPr>
              <a:xfrm>
                <a:off x="1708" y="1806"/>
                <a:ext cx="3124" cy="0"/>
              </a:xfrm>
              <a:prstGeom prst="line">
                <a:avLst/>
              </a:prstGeom>
              <a:ln w="9525" cap="flat" cmpd="sng">
                <a:solidFill>
                  <a:srgbClr val="FFCC99"/>
                </a:solidFill>
                <a:prstDash val="solid"/>
                <a:headEnd type="none" w="med" len="med"/>
                <a:tailEnd type="none" w="med" len="med"/>
              </a:ln>
            </p:spPr>
          </p:sp>
          <p:sp>
            <p:nvSpPr>
              <p:cNvPr id="272416" name="直接连接符 42016"/>
              <p:cNvSpPr/>
              <p:nvPr/>
            </p:nvSpPr>
            <p:spPr>
              <a:xfrm>
                <a:off x="1708" y="1766"/>
                <a:ext cx="3124" cy="0"/>
              </a:xfrm>
              <a:prstGeom prst="line">
                <a:avLst/>
              </a:prstGeom>
              <a:ln w="9525" cap="flat" cmpd="sng">
                <a:solidFill>
                  <a:srgbClr val="FFCC99"/>
                </a:solidFill>
                <a:prstDash val="solid"/>
                <a:headEnd type="none" w="med" len="med"/>
                <a:tailEnd type="none" w="med" len="med"/>
              </a:ln>
            </p:spPr>
          </p:sp>
          <p:sp>
            <p:nvSpPr>
              <p:cNvPr id="272417" name="直接连接符 42017"/>
              <p:cNvSpPr/>
              <p:nvPr/>
            </p:nvSpPr>
            <p:spPr>
              <a:xfrm>
                <a:off x="1708" y="1855"/>
                <a:ext cx="3124" cy="0"/>
              </a:xfrm>
              <a:prstGeom prst="line">
                <a:avLst/>
              </a:prstGeom>
              <a:ln w="9525" cap="flat" cmpd="sng">
                <a:solidFill>
                  <a:srgbClr val="FFCC99"/>
                </a:solidFill>
                <a:prstDash val="solid"/>
                <a:headEnd type="none" w="med" len="med"/>
                <a:tailEnd type="none" w="med" len="med"/>
              </a:ln>
            </p:spPr>
          </p:sp>
          <p:sp>
            <p:nvSpPr>
              <p:cNvPr id="272418" name="直接连接符 42018"/>
              <p:cNvSpPr/>
              <p:nvPr/>
            </p:nvSpPr>
            <p:spPr>
              <a:xfrm>
                <a:off x="1708" y="1902"/>
                <a:ext cx="3124" cy="0"/>
              </a:xfrm>
              <a:prstGeom prst="line">
                <a:avLst/>
              </a:prstGeom>
              <a:ln w="9525" cap="flat" cmpd="sng">
                <a:solidFill>
                  <a:srgbClr val="FFCC99"/>
                </a:solidFill>
                <a:prstDash val="solid"/>
                <a:headEnd type="none" w="med" len="med"/>
                <a:tailEnd type="none" w="med" len="med"/>
              </a:ln>
            </p:spPr>
          </p:sp>
          <p:sp>
            <p:nvSpPr>
              <p:cNvPr id="272419" name="直接连接符 42019"/>
              <p:cNvSpPr/>
              <p:nvPr/>
            </p:nvSpPr>
            <p:spPr>
              <a:xfrm>
                <a:off x="1708" y="1954"/>
                <a:ext cx="3124" cy="0"/>
              </a:xfrm>
              <a:prstGeom prst="line">
                <a:avLst/>
              </a:prstGeom>
              <a:ln w="22225" cap="flat" cmpd="sng">
                <a:solidFill>
                  <a:srgbClr val="FFCC99"/>
                </a:solidFill>
                <a:prstDash val="solid"/>
                <a:headEnd type="none" w="med" len="med"/>
                <a:tailEnd type="none" w="med" len="med"/>
              </a:ln>
            </p:spPr>
          </p:sp>
          <p:sp>
            <p:nvSpPr>
              <p:cNvPr id="272420" name="直接连接符 42020"/>
              <p:cNvSpPr/>
              <p:nvPr/>
            </p:nvSpPr>
            <p:spPr>
              <a:xfrm>
                <a:off x="1708" y="2050"/>
                <a:ext cx="3124" cy="0"/>
              </a:xfrm>
              <a:prstGeom prst="line">
                <a:avLst/>
              </a:prstGeom>
              <a:ln w="9525" cap="flat" cmpd="sng">
                <a:solidFill>
                  <a:srgbClr val="FFCC99"/>
                </a:solidFill>
                <a:prstDash val="solid"/>
                <a:headEnd type="none" w="med" len="med"/>
                <a:tailEnd type="none" w="med" len="med"/>
              </a:ln>
            </p:spPr>
          </p:sp>
          <p:sp>
            <p:nvSpPr>
              <p:cNvPr id="272421" name="直接连接符 42021"/>
              <p:cNvSpPr/>
              <p:nvPr/>
            </p:nvSpPr>
            <p:spPr>
              <a:xfrm>
                <a:off x="1708" y="2002"/>
                <a:ext cx="3124" cy="0"/>
              </a:xfrm>
              <a:prstGeom prst="line">
                <a:avLst/>
              </a:prstGeom>
              <a:ln w="9525" cap="flat" cmpd="sng">
                <a:solidFill>
                  <a:srgbClr val="FFCC99"/>
                </a:solidFill>
                <a:prstDash val="solid"/>
                <a:headEnd type="none" w="med" len="med"/>
                <a:tailEnd type="none" w="med" len="med"/>
              </a:ln>
            </p:spPr>
          </p:sp>
          <p:sp>
            <p:nvSpPr>
              <p:cNvPr id="272422" name="直接连接符 42022"/>
              <p:cNvSpPr/>
              <p:nvPr/>
            </p:nvSpPr>
            <p:spPr>
              <a:xfrm>
                <a:off x="1708" y="2099"/>
                <a:ext cx="3124" cy="0"/>
              </a:xfrm>
              <a:prstGeom prst="line">
                <a:avLst/>
              </a:prstGeom>
              <a:ln w="9525" cap="flat" cmpd="sng">
                <a:solidFill>
                  <a:srgbClr val="FFCC99"/>
                </a:solidFill>
                <a:prstDash val="solid"/>
                <a:headEnd type="none" w="med" len="med"/>
                <a:tailEnd type="none" w="med" len="med"/>
              </a:ln>
            </p:spPr>
          </p:sp>
          <p:sp>
            <p:nvSpPr>
              <p:cNvPr id="272423" name="直接连接符 42023"/>
              <p:cNvSpPr/>
              <p:nvPr/>
            </p:nvSpPr>
            <p:spPr>
              <a:xfrm>
                <a:off x="1708" y="2146"/>
                <a:ext cx="3124" cy="0"/>
              </a:xfrm>
              <a:prstGeom prst="line">
                <a:avLst/>
              </a:prstGeom>
              <a:ln w="9525" cap="flat" cmpd="sng">
                <a:solidFill>
                  <a:srgbClr val="FFCC99"/>
                </a:solidFill>
                <a:prstDash val="solid"/>
                <a:headEnd type="none" w="med" len="med"/>
                <a:tailEnd type="none" w="med" len="med"/>
              </a:ln>
            </p:spPr>
          </p:sp>
          <p:sp>
            <p:nvSpPr>
              <p:cNvPr id="272424" name="直接连接符 42024"/>
              <p:cNvSpPr/>
              <p:nvPr/>
            </p:nvSpPr>
            <p:spPr>
              <a:xfrm>
                <a:off x="1708" y="2198"/>
                <a:ext cx="3124" cy="0"/>
              </a:xfrm>
              <a:prstGeom prst="line">
                <a:avLst/>
              </a:prstGeom>
              <a:ln w="22225" cap="flat" cmpd="sng">
                <a:solidFill>
                  <a:srgbClr val="FFCC99"/>
                </a:solidFill>
                <a:prstDash val="solid"/>
                <a:headEnd type="none" w="med" len="med"/>
                <a:tailEnd type="none" w="med" len="med"/>
              </a:ln>
            </p:spPr>
          </p:sp>
          <p:sp>
            <p:nvSpPr>
              <p:cNvPr id="272425" name="直接连接符 42025"/>
              <p:cNvSpPr/>
              <p:nvPr/>
            </p:nvSpPr>
            <p:spPr>
              <a:xfrm>
                <a:off x="1708" y="2294"/>
                <a:ext cx="3124" cy="0"/>
              </a:xfrm>
              <a:prstGeom prst="line">
                <a:avLst/>
              </a:prstGeom>
              <a:ln w="9525" cap="flat" cmpd="sng">
                <a:solidFill>
                  <a:srgbClr val="FFCC99"/>
                </a:solidFill>
                <a:prstDash val="solid"/>
                <a:headEnd type="none" w="med" len="med"/>
                <a:tailEnd type="none" w="med" len="med"/>
              </a:ln>
            </p:spPr>
          </p:sp>
          <p:sp>
            <p:nvSpPr>
              <p:cNvPr id="272426" name="直接连接符 42026"/>
              <p:cNvSpPr/>
              <p:nvPr/>
            </p:nvSpPr>
            <p:spPr>
              <a:xfrm>
                <a:off x="1708" y="2246"/>
                <a:ext cx="3124" cy="0"/>
              </a:xfrm>
              <a:prstGeom prst="line">
                <a:avLst/>
              </a:prstGeom>
              <a:ln w="9525" cap="flat" cmpd="sng">
                <a:solidFill>
                  <a:srgbClr val="FFCC99"/>
                </a:solidFill>
                <a:prstDash val="solid"/>
                <a:headEnd type="none" w="med" len="med"/>
                <a:tailEnd type="none" w="med" len="med"/>
              </a:ln>
            </p:spPr>
          </p:sp>
          <p:sp>
            <p:nvSpPr>
              <p:cNvPr id="272427" name="直接连接符 42027"/>
              <p:cNvSpPr/>
              <p:nvPr/>
            </p:nvSpPr>
            <p:spPr>
              <a:xfrm>
                <a:off x="1708" y="2344"/>
                <a:ext cx="3124" cy="0"/>
              </a:xfrm>
              <a:prstGeom prst="line">
                <a:avLst/>
              </a:prstGeom>
              <a:ln w="9525" cap="flat" cmpd="sng">
                <a:solidFill>
                  <a:srgbClr val="FFCC99"/>
                </a:solidFill>
                <a:prstDash val="solid"/>
                <a:headEnd type="none" w="med" len="med"/>
                <a:tailEnd type="none" w="med" len="med"/>
              </a:ln>
            </p:spPr>
          </p:sp>
          <p:sp>
            <p:nvSpPr>
              <p:cNvPr id="272428" name="直接连接符 42028"/>
              <p:cNvSpPr/>
              <p:nvPr/>
            </p:nvSpPr>
            <p:spPr>
              <a:xfrm>
                <a:off x="1708" y="2391"/>
                <a:ext cx="3124" cy="0"/>
              </a:xfrm>
              <a:prstGeom prst="line">
                <a:avLst/>
              </a:prstGeom>
              <a:ln w="9525" cap="flat" cmpd="sng">
                <a:solidFill>
                  <a:srgbClr val="FFCC99"/>
                </a:solidFill>
                <a:prstDash val="solid"/>
                <a:headEnd type="none" w="med" len="med"/>
                <a:tailEnd type="none" w="med" len="med"/>
              </a:ln>
            </p:spPr>
          </p:sp>
          <p:sp>
            <p:nvSpPr>
              <p:cNvPr id="272429" name="直接连接符 42029"/>
              <p:cNvSpPr/>
              <p:nvPr/>
            </p:nvSpPr>
            <p:spPr>
              <a:xfrm>
                <a:off x="1708" y="2443"/>
                <a:ext cx="3124" cy="0"/>
              </a:xfrm>
              <a:prstGeom prst="line">
                <a:avLst/>
              </a:prstGeom>
              <a:ln w="22225" cap="flat" cmpd="sng">
                <a:solidFill>
                  <a:srgbClr val="FFCC99"/>
                </a:solidFill>
                <a:prstDash val="solid"/>
                <a:headEnd type="none" w="med" len="med"/>
                <a:tailEnd type="none" w="med" len="med"/>
              </a:ln>
            </p:spPr>
          </p:sp>
          <p:sp>
            <p:nvSpPr>
              <p:cNvPr id="272430" name="直接连接符 42030"/>
              <p:cNvSpPr/>
              <p:nvPr/>
            </p:nvSpPr>
            <p:spPr>
              <a:xfrm>
                <a:off x="1708" y="2538"/>
                <a:ext cx="3124" cy="0"/>
              </a:xfrm>
              <a:prstGeom prst="line">
                <a:avLst/>
              </a:prstGeom>
              <a:ln w="9525" cap="flat" cmpd="sng">
                <a:solidFill>
                  <a:srgbClr val="FFCC99"/>
                </a:solidFill>
                <a:prstDash val="solid"/>
                <a:headEnd type="none" w="med" len="med"/>
                <a:tailEnd type="none" w="med" len="med"/>
              </a:ln>
            </p:spPr>
          </p:sp>
          <p:sp>
            <p:nvSpPr>
              <p:cNvPr id="272431" name="直接连接符 42031"/>
              <p:cNvSpPr/>
              <p:nvPr/>
            </p:nvSpPr>
            <p:spPr>
              <a:xfrm>
                <a:off x="1708" y="2490"/>
                <a:ext cx="3124" cy="0"/>
              </a:xfrm>
              <a:prstGeom prst="line">
                <a:avLst/>
              </a:prstGeom>
              <a:ln w="9525" cap="flat" cmpd="sng">
                <a:solidFill>
                  <a:srgbClr val="FFCC99"/>
                </a:solidFill>
                <a:prstDash val="solid"/>
                <a:headEnd type="none" w="med" len="med"/>
                <a:tailEnd type="none" w="med" len="med"/>
              </a:ln>
            </p:spPr>
          </p:sp>
          <p:sp>
            <p:nvSpPr>
              <p:cNvPr id="272432" name="直接连接符 42032"/>
              <p:cNvSpPr/>
              <p:nvPr/>
            </p:nvSpPr>
            <p:spPr>
              <a:xfrm>
                <a:off x="1708" y="2587"/>
                <a:ext cx="3124" cy="0"/>
              </a:xfrm>
              <a:prstGeom prst="line">
                <a:avLst/>
              </a:prstGeom>
              <a:ln w="9525" cap="flat" cmpd="sng">
                <a:solidFill>
                  <a:srgbClr val="FFCC99"/>
                </a:solidFill>
                <a:prstDash val="solid"/>
                <a:headEnd type="none" w="med" len="med"/>
                <a:tailEnd type="none" w="med" len="med"/>
              </a:ln>
            </p:spPr>
          </p:sp>
          <p:sp>
            <p:nvSpPr>
              <p:cNvPr id="272433" name="直接连接符 42033"/>
              <p:cNvSpPr/>
              <p:nvPr/>
            </p:nvSpPr>
            <p:spPr>
              <a:xfrm>
                <a:off x="1708" y="2634"/>
                <a:ext cx="3124" cy="0"/>
              </a:xfrm>
              <a:prstGeom prst="line">
                <a:avLst/>
              </a:prstGeom>
              <a:ln w="9525" cap="flat" cmpd="sng">
                <a:solidFill>
                  <a:srgbClr val="FFCC99"/>
                </a:solidFill>
                <a:prstDash val="solid"/>
                <a:headEnd type="none" w="med" len="med"/>
                <a:tailEnd type="none" w="med" len="med"/>
              </a:ln>
            </p:spPr>
          </p:sp>
          <p:sp>
            <p:nvSpPr>
              <p:cNvPr id="272434" name="直接连接符 42034"/>
              <p:cNvSpPr/>
              <p:nvPr/>
            </p:nvSpPr>
            <p:spPr>
              <a:xfrm>
                <a:off x="1708" y="2687"/>
                <a:ext cx="3124" cy="0"/>
              </a:xfrm>
              <a:prstGeom prst="line">
                <a:avLst/>
              </a:prstGeom>
              <a:ln w="22225" cap="flat" cmpd="sng">
                <a:solidFill>
                  <a:srgbClr val="FFCC99"/>
                </a:solidFill>
                <a:prstDash val="solid"/>
                <a:headEnd type="none" w="med" len="med"/>
                <a:tailEnd type="none" w="med" len="med"/>
              </a:ln>
            </p:spPr>
          </p:sp>
          <p:sp>
            <p:nvSpPr>
              <p:cNvPr id="272435" name="直接连接符 42035"/>
              <p:cNvSpPr/>
              <p:nvPr/>
            </p:nvSpPr>
            <p:spPr>
              <a:xfrm>
                <a:off x="1708" y="2774"/>
                <a:ext cx="3124" cy="0"/>
              </a:xfrm>
              <a:prstGeom prst="line">
                <a:avLst/>
              </a:prstGeom>
              <a:ln w="9525" cap="flat" cmpd="sng">
                <a:solidFill>
                  <a:srgbClr val="FFCC99"/>
                </a:solidFill>
                <a:prstDash val="solid"/>
                <a:headEnd type="none" w="med" len="med"/>
                <a:tailEnd type="none" w="med" len="med"/>
              </a:ln>
            </p:spPr>
          </p:sp>
          <p:sp>
            <p:nvSpPr>
              <p:cNvPr id="272436" name="直接连接符 42036"/>
              <p:cNvSpPr/>
              <p:nvPr/>
            </p:nvSpPr>
            <p:spPr>
              <a:xfrm>
                <a:off x="1708" y="2726"/>
                <a:ext cx="3124" cy="0"/>
              </a:xfrm>
              <a:prstGeom prst="line">
                <a:avLst/>
              </a:prstGeom>
              <a:ln w="9525" cap="flat" cmpd="sng">
                <a:solidFill>
                  <a:srgbClr val="FFCC99"/>
                </a:solidFill>
                <a:prstDash val="solid"/>
                <a:headEnd type="none" w="med" len="med"/>
                <a:tailEnd type="none" w="med" len="med"/>
              </a:ln>
            </p:spPr>
          </p:sp>
          <p:sp>
            <p:nvSpPr>
              <p:cNvPr id="272437" name="直接连接符 42037"/>
              <p:cNvSpPr/>
              <p:nvPr/>
            </p:nvSpPr>
            <p:spPr>
              <a:xfrm>
                <a:off x="1708" y="2814"/>
                <a:ext cx="3124" cy="0"/>
              </a:xfrm>
              <a:prstGeom prst="line">
                <a:avLst/>
              </a:prstGeom>
              <a:ln w="9525" cap="flat" cmpd="sng">
                <a:solidFill>
                  <a:srgbClr val="FFCC99"/>
                </a:solidFill>
                <a:prstDash val="solid"/>
                <a:headEnd type="none" w="med" len="med"/>
                <a:tailEnd type="none" w="med" len="med"/>
              </a:ln>
            </p:spPr>
          </p:sp>
          <p:sp>
            <p:nvSpPr>
              <p:cNvPr id="272438" name="直接连接符 42038"/>
              <p:cNvSpPr/>
              <p:nvPr/>
            </p:nvSpPr>
            <p:spPr>
              <a:xfrm>
                <a:off x="1708" y="2861"/>
                <a:ext cx="3124" cy="0"/>
              </a:xfrm>
              <a:prstGeom prst="line">
                <a:avLst/>
              </a:prstGeom>
              <a:ln w="9525" cap="flat" cmpd="sng">
                <a:solidFill>
                  <a:srgbClr val="FFCC99"/>
                </a:solidFill>
                <a:prstDash val="solid"/>
                <a:headEnd type="none" w="med" len="med"/>
                <a:tailEnd type="none" w="med" len="med"/>
              </a:ln>
            </p:spPr>
          </p:sp>
          <p:sp>
            <p:nvSpPr>
              <p:cNvPr id="272439" name="直接连接符 42039"/>
              <p:cNvSpPr/>
              <p:nvPr/>
            </p:nvSpPr>
            <p:spPr>
              <a:xfrm>
                <a:off x="1708" y="2914"/>
                <a:ext cx="3124" cy="0"/>
              </a:xfrm>
              <a:prstGeom prst="line">
                <a:avLst/>
              </a:prstGeom>
              <a:ln w="22225" cap="flat" cmpd="sng">
                <a:solidFill>
                  <a:srgbClr val="FFCC99"/>
                </a:solidFill>
                <a:prstDash val="solid"/>
                <a:headEnd type="none" w="med" len="med"/>
                <a:tailEnd type="none" w="med" len="med"/>
              </a:ln>
            </p:spPr>
          </p:sp>
          <p:sp>
            <p:nvSpPr>
              <p:cNvPr id="272440" name="直接连接符 42040"/>
              <p:cNvSpPr/>
              <p:nvPr/>
            </p:nvSpPr>
            <p:spPr>
              <a:xfrm>
                <a:off x="1708" y="3010"/>
                <a:ext cx="3124" cy="0"/>
              </a:xfrm>
              <a:prstGeom prst="line">
                <a:avLst/>
              </a:prstGeom>
              <a:ln w="9525" cap="flat" cmpd="sng">
                <a:solidFill>
                  <a:srgbClr val="FFCC99"/>
                </a:solidFill>
                <a:prstDash val="solid"/>
                <a:headEnd type="none" w="med" len="med"/>
                <a:tailEnd type="none" w="med" len="med"/>
              </a:ln>
            </p:spPr>
          </p:sp>
          <p:sp>
            <p:nvSpPr>
              <p:cNvPr id="272441" name="直接连接符 42041"/>
              <p:cNvSpPr/>
              <p:nvPr/>
            </p:nvSpPr>
            <p:spPr>
              <a:xfrm>
                <a:off x="1708" y="2962"/>
                <a:ext cx="3124" cy="0"/>
              </a:xfrm>
              <a:prstGeom prst="line">
                <a:avLst/>
              </a:prstGeom>
              <a:ln w="9525" cap="flat" cmpd="sng">
                <a:solidFill>
                  <a:srgbClr val="FFCC99"/>
                </a:solidFill>
                <a:prstDash val="solid"/>
                <a:headEnd type="none" w="med" len="med"/>
                <a:tailEnd type="none" w="med" len="med"/>
              </a:ln>
            </p:spPr>
          </p:sp>
          <p:sp>
            <p:nvSpPr>
              <p:cNvPr id="272442" name="直接连接符 42042"/>
              <p:cNvSpPr/>
              <p:nvPr/>
            </p:nvSpPr>
            <p:spPr>
              <a:xfrm>
                <a:off x="1708" y="3059"/>
                <a:ext cx="3124" cy="0"/>
              </a:xfrm>
              <a:prstGeom prst="line">
                <a:avLst/>
              </a:prstGeom>
              <a:ln w="9525" cap="flat" cmpd="sng">
                <a:solidFill>
                  <a:srgbClr val="FFCC99"/>
                </a:solidFill>
                <a:prstDash val="solid"/>
                <a:headEnd type="none" w="med" len="med"/>
                <a:tailEnd type="none" w="med" len="med"/>
              </a:ln>
            </p:spPr>
          </p:sp>
          <p:sp>
            <p:nvSpPr>
              <p:cNvPr id="272443" name="直接连接符 42043"/>
              <p:cNvSpPr/>
              <p:nvPr/>
            </p:nvSpPr>
            <p:spPr>
              <a:xfrm>
                <a:off x="1708" y="3097"/>
                <a:ext cx="3124" cy="0"/>
              </a:xfrm>
              <a:prstGeom prst="line">
                <a:avLst/>
              </a:prstGeom>
              <a:ln w="9525" cap="flat" cmpd="sng">
                <a:solidFill>
                  <a:srgbClr val="FFCC99"/>
                </a:solidFill>
                <a:prstDash val="solid"/>
                <a:headEnd type="none" w="med" len="med"/>
                <a:tailEnd type="none" w="med" len="med"/>
              </a:ln>
            </p:spPr>
          </p:sp>
          <p:sp>
            <p:nvSpPr>
              <p:cNvPr id="272444" name="直接连接符 42044"/>
              <p:cNvSpPr/>
              <p:nvPr/>
            </p:nvSpPr>
            <p:spPr>
              <a:xfrm>
                <a:off x="1708" y="3158"/>
                <a:ext cx="3124" cy="0"/>
              </a:xfrm>
              <a:prstGeom prst="line">
                <a:avLst/>
              </a:prstGeom>
              <a:ln w="22225" cap="flat" cmpd="sng">
                <a:solidFill>
                  <a:srgbClr val="FFCC99"/>
                </a:solidFill>
                <a:prstDash val="solid"/>
                <a:headEnd type="none" w="med" len="med"/>
                <a:tailEnd type="none" w="med" len="med"/>
              </a:ln>
            </p:spPr>
          </p:sp>
          <p:sp>
            <p:nvSpPr>
              <p:cNvPr id="272445" name="直接连接符 42045"/>
              <p:cNvSpPr/>
              <p:nvPr/>
            </p:nvSpPr>
            <p:spPr>
              <a:xfrm>
                <a:off x="1708" y="3254"/>
                <a:ext cx="3124" cy="0"/>
              </a:xfrm>
              <a:prstGeom prst="line">
                <a:avLst/>
              </a:prstGeom>
              <a:ln w="9525" cap="flat" cmpd="sng">
                <a:solidFill>
                  <a:srgbClr val="FFCC99"/>
                </a:solidFill>
                <a:prstDash val="solid"/>
                <a:headEnd type="none" w="med" len="med"/>
                <a:tailEnd type="none" w="med" len="med"/>
              </a:ln>
            </p:spPr>
          </p:sp>
          <p:sp>
            <p:nvSpPr>
              <p:cNvPr id="272446" name="直接连接符 42046"/>
              <p:cNvSpPr/>
              <p:nvPr/>
            </p:nvSpPr>
            <p:spPr>
              <a:xfrm>
                <a:off x="1708" y="3206"/>
                <a:ext cx="3124" cy="0"/>
              </a:xfrm>
              <a:prstGeom prst="line">
                <a:avLst/>
              </a:prstGeom>
              <a:ln w="9525" cap="flat" cmpd="sng">
                <a:solidFill>
                  <a:srgbClr val="FFCC99"/>
                </a:solidFill>
                <a:prstDash val="solid"/>
                <a:headEnd type="none" w="med" len="med"/>
                <a:tailEnd type="none" w="med" len="med"/>
              </a:ln>
            </p:spPr>
          </p:sp>
          <p:sp>
            <p:nvSpPr>
              <p:cNvPr id="272447" name="直接连接符 42047"/>
              <p:cNvSpPr/>
              <p:nvPr/>
            </p:nvSpPr>
            <p:spPr>
              <a:xfrm>
                <a:off x="1708" y="3303"/>
                <a:ext cx="3124" cy="0"/>
              </a:xfrm>
              <a:prstGeom prst="line">
                <a:avLst/>
              </a:prstGeom>
              <a:ln w="9525" cap="flat" cmpd="sng">
                <a:solidFill>
                  <a:srgbClr val="FFCC99"/>
                </a:solidFill>
                <a:prstDash val="solid"/>
                <a:headEnd type="none" w="med" len="med"/>
                <a:tailEnd type="none" w="med" len="med"/>
              </a:ln>
            </p:spPr>
          </p:sp>
          <p:sp>
            <p:nvSpPr>
              <p:cNvPr id="272448" name="直接连接符 42048"/>
              <p:cNvSpPr/>
              <p:nvPr/>
            </p:nvSpPr>
            <p:spPr>
              <a:xfrm>
                <a:off x="1708" y="3350"/>
                <a:ext cx="3124" cy="0"/>
              </a:xfrm>
              <a:prstGeom prst="line">
                <a:avLst/>
              </a:prstGeom>
              <a:ln w="9525" cap="flat" cmpd="sng">
                <a:solidFill>
                  <a:srgbClr val="FFCC99"/>
                </a:solidFill>
                <a:prstDash val="solid"/>
                <a:headEnd type="none" w="med" len="med"/>
                <a:tailEnd type="none" w="med" len="med"/>
              </a:ln>
            </p:spPr>
          </p:sp>
          <p:sp>
            <p:nvSpPr>
              <p:cNvPr id="272449" name="直接连接符 42049"/>
              <p:cNvSpPr/>
              <p:nvPr/>
            </p:nvSpPr>
            <p:spPr>
              <a:xfrm>
                <a:off x="1708" y="3393"/>
                <a:ext cx="3124" cy="0"/>
              </a:xfrm>
              <a:prstGeom prst="line">
                <a:avLst/>
              </a:prstGeom>
              <a:ln w="22225" cap="flat" cmpd="sng">
                <a:solidFill>
                  <a:srgbClr val="FFCC99"/>
                </a:solidFill>
                <a:prstDash val="solid"/>
                <a:headEnd type="none" w="med" len="med"/>
                <a:tailEnd type="none" w="med" len="med"/>
              </a:ln>
            </p:spPr>
          </p:sp>
          <p:sp>
            <p:nvSpPr>
              <p:cNvPr id="272450" name="直接连接符 42050"/>
              <p:cNvSpPr/>
              <p:nvPr/>
            </p:nvSpPr>
            <p:spPr>
              <a:xfrm>
                <a:off x="1708" y="3490"/>
                <a:ext cx="3124" cy="0"/>
              </a:xfrm>
              <a:prstGeom prst="line">
                <a:avLst/>
              </a:prstGeom>
              <a:ln w="9525" cap="flat" cmpd="sng">
                <a:solidFill>
                  <a:srgbClr val="FFCC99"/>
                </a:solidFill>
                <a:prstDash val="solid"/>
                <a:headEnd type="none" w="med" len="med"/>
                <a:tailEnd type="none" w="med" len="med"/>
              </a:ln>
            </p:spPr>
          </p:sp>
          <p:sp>
            <p:nvSpPr>
              <p:cNvPr id="272451" name="直接连接符 42051"/>
              <p:cNvSpPr/>
              <p:nvPr/>
            </p:nvSpPr>
            <p:spPr>
              <a:xfrm>
                <a:off x="1708" y="3442"/>
                <a:ext cx="3124" cy="0"/>
              </a:xfrm>
              <a:prstGeom prst="line">
                <a:avLst/>
              </a:prstGeom>
              <a:ln w="9525" cap="flat" cmpd="sng">
                <a:solidFill>
                  <a:srgbClr val="FFCC99"/>
                </a:solidFill>
                <a:prstDash val="solid"/>
                <a:headEnd type="none" w="med" len="med"/>
                <a:tailEnd type="none" w="med" len="med"/>
              </a:ln>
            </p:spPr>
          </p:sp>
          <p:sp>
            <p:nvSpPr>
              <p:cNvPr id="272452" name="直接连接符 42052"/>
              <p:cNvSpPr/>
              <p:nvPr/>
            </p:nvSpPr>
            <p:spPr>
              <a:xfrm>
                <a:off x="1708" y="3538"/>
                <a:ext cx="3124" cy="0"/>
              </a:xfrm>
              <a:prstGeom prst="line">
                <a:avLst/>
              </a:prstGeom>
              <a:ln w="9525" cap="flat" cmpd="sng">
                <a:solidFill>
                  <a:srgbClr val="FFCC99"/>
                </a:solidFill>
                <a:prstDash val="solid"/>
                <a:headEnd type="none" w="med" len="med"/>
                <a:tailEnd type="none" w="med" len="med"/>
              </a:ln>
            </p:spPr>
          </p:sp>
          <p:sp>
            <p:nvSpPr>
              <p:cNvPr id="272453" name="直接连接符 42053"/>
              <p:cNvSpPr/>
              <p:nvPr/>
            </p:nvSpPr>
            <p:spPr>
              <a:xfrm>
                <a:off x="1708" y="3585"/>
                <a:ext cx="3124" cy="0"/>
              </a:xfrm>
              <a:prstGeom prst="line">
                <a:avLst/>
              </a:prstGeom>
              <a:ln w="9525" cap="flat" cmpd="sng">
                <a:solidFill>
                  <a:srgbClr val="FFCC99"/>
                </a:solidFill>
                <a:prstDash val="solid"/>
                <a:headEnd type="none" w="med" len="med"/>
                <a:tailEnd type="none" w="med" len="med"/>
              </a:ln>
            </p:spPr>
          </p:sp>
          <p:sp>
            <p:nvSpPr>
              <p:cNvPr id="272454" name="直接连接符 42054"/>
              <p:cNvSpPr/>
              <p:nvPr/>
            </p:nvSpPr>
            <p:spPr>
              <a:xfrm>
                <a:off x="1708" y="3638"/>
                <a:ext cx="3124" cy="0"/>
              </a:xfrm>
              <a:prstGeom prst="line">
                <a:avLst/>
              </a:prstGeom>
              <a:ln w="22225" cap="flat" cmpd="sng">
                <a:solidFill>
                  <a:srgbClr val="FFCC99"/>
                </a:solidFill>
                <a:prstDash val="solid"/>
                <a:headEnd type="none" w="med" len="med"/>
                <a:tailEnd type="none" w="med" len="med"/>
              </a:ln>
            </p:spPr>
          </p:sp>
        </p:grpSp>
        <p:grpSp>
          <p:nvGrpSpPr>
            <p:cNvPr id="272455" name="组合 42055"/>
            <p:cNvGrpSpPr/>
            <p:nvPr/>
          </p:nvGrpSpPr>
          <p:grpSpPr>
            <a:xfrm>
              <a:off x="1486" y="800"/>
              <a:ext cx="3124" cy="3124"/>
              <a:chOff x="1731" y="700"/>
              <a:chExt cx="3124" cy="3124"/>
            </a:xfrm>
          </p:grpSpPr>
          <p:sp>
            <p:nvSpPr>
              <p:cNvPr id="272456" name="直接连接符 42056"/>
              <p:cNvSpPr/>
              <p:nvPr/>
            </p:nvSpPr>
            <p:spPr>
              <a:xfrm rot="5400000">
                <a:off x="3293" y="2262"/>
                <a:ext cx="3124" cy="0"/>
              </a:xfrm>
              <a:prstGeom prst="line">
                <a:avLst/>
              </a:prstGeom>
              <a:ln w="22225" cap="flat" cmpd="sng">
                <a:solidFill>
                  <a:srgbClr val="FFCC99"/>
                </a:solidFill>
                <a:prstDash val="solid"/>
                <a:headEnd type="none" w="med" len="med"/>
                <a:tailEnd type="none" w="med" len="med"/>
              </a:ln>
            </p:spPr>
          </p:sp>
          <p:sp>
            <p:nvSpPr>
              <p:cNvPr id="272457" name="直接连接符 42057"/>
              <p:cNvSpPr/>
              <p:nvPr/>
            </p:nvSpPr>
            <p:spPr>
              <a:xfrm rot="5400000">
                <a:off x="3189" y="2262"/>
                <a:ext cx="3124" cy="0"/>
              </a:xfrm>
              <a:prstGeom prst="line">
                <a:avLst/>
              </a:prstGeom>
              <a:ln w="9525" cap="flat" cmpd="sng">
                <a:solidFill>
                  <a:srgbClr val="FFCC99"/>
                </a:solidFill>
                <a:prstDash val="solid"/>
                <a:headEnd type="none" w="med" len="med"/>
                <a:tailEnd type="none" w="med" len="med"/>
              </a:ln>
            </p:spPr>
          </p:sp>
          <p:sp>
            <p:nvSpPr>
              <p:cNvPr id="272458" name="直接连接符 42058"/>
              <p:cNvSpPr/>
              <p:nvPr/>
            </p:nvSpPr>
            <p:spPr>
              <a:xfrm rot="5400000">
                <a:off x="3236" y="2262"/>
                <a:ext cx="3124" cy="0"/>
              </a:xfrm>
              <a:prstGeom prst="line">
                <a:avLst/>
              </a:prstGeom>
              <a:ln w="9525" cap="flat" cmpd="sng">
                <a:solidFill>
                  <a:srgbClr val="FFCC99"/>
                </a:solidFill>
                <a:prstDash val="solid"/>
                <a:headEnd type="none" w="med" len="med"/>
                <a:tailEnd type="none" w="med" len="med"/>
              </a:ln>
            </p:spPr>
          </p:sp>
          <p:sp>
            <p:nvSpPr>
              <p:cNvPr id="272459" name="直接连接符 42059"/>
              <p:cNvSpPr/>
              <p:nvPr/>
            </p:nvSpPr>
            <p:spPr>
              <a:xfrm rot="5400000">
                <a:off x="3139" y="2262"/>
                <a:ext cx="3124" cy="0"/>
              </a:xfrm>
              <a:prstGeom prst="line">
                <a:avLst/>
              </a:prstGeom>
              <a:ln w="9525" cap="flat" cmpd="sng">
                <a:solidFill>
                  <a:srgbClr val="FFCC99"/>
                </a:solidFill>
                <a:prstDash val="solid"/>
                <a:headEnd type="none" w="med" len="med"/>
                <a:tailEnd type="none" w="med" len="med"/>
              </a:ln>
            </p:spPr>
          </p:sp>
          <p:sp>
            <p:nvSpPr>
              <p:cNvPr id="272460" name="直接连接符 42060"/>
              <p:cNvSpPr/>
              <p:nvPr/>
            </p:nvSpPr>
            <p:spPr>
              <a:xfrm rot="5400000">
                <a:off x="3093" y="2262"/>
                <a:ext cx="3124" cy="0"/>
              </a:xfrm>
              <a:prstGeom prst="line">
                <a:avLst/>
              </a:prstGeom>
              <a:ln w="9525" cap="flat" cmpd="sng">
                <a:solidFill>
                  <a:srgbClr val="FFCC99"/>
                </a:solidFill>
                <a:prstDash val="solid"/>
                <a:headEnd type="none" w="med" len="med"/>
                <a:tailEnd type="none" w="med" len="med"/>
              </a:ln>
            </p:spPr>
          </p:sp>
          <p:sp>
            <p:nvSpPr>
              <p:cNvPr id="272461" name="直接连接符 42061"/>
              <p:cNvSpPr/>
              <p:nvPr/>
            </p:nvSpPr>
            <p:spPr>
              <a:xfrm rot="5400000">
                <a:off x="3040" y="2262"/>
                <a:ext cx="3124" cy="0"/>
              </a:xfrm>
              <a:prstGeom prst="line">
                <a:avLst/>
              </a:prstGeom>
              <a:ln w="22225" cap="flat" cmpd="sng">
                <a:solidFill>
                  <a:srgbClr val="FFCC99"/>
                </a:solidFill>
                <a:prstDash val="solid"/>
                <a:headEnd type="none" w="med" len="med"/>
                <a:tailEnd type="none" w="med" len="med"/>
              </a:ln>
            </p:spPr>
          </p:sp>
          <p:sp>
            <p:nvSpPr>
              <p:cNvPr id="272462" name="直接连接符 42062"/>
              <p:cNvSpPr/>
              <p:nvPr/>
            </p:nvSpPr>
            <p:spPr>
              <a:xfrm rot="5400000">
                <a:off x="2936" y="2262"/>
                <a:ext cx="3124" cy="0"/>
              </a:xfrm>
              <a:prstGeom prst="line">
                <a:avLst/>
              </a:prstGeom>
              <a:ln w="9525" cap="flat" cmpd="sng">
                <a:solidFill>
                  <a:srgbClr val="FFCC99"/>
                </a:solidFill>
                <a:prstDash val="solid"/>
                <a:headEnd type="none" w="med" len="med"/>
                <a:tailEnd type="none" w="med" len="med"/>
              </a:ln>
            </p:spPr>
          </p:sp>
          <p:sp>
            <p:nvSpPr>
              <p:cNvPr id="272463" name="直接连接符 42063"/>
              <p:cNvSpPr/>
              <p:nvPr/>
            </p:nvSpPr>
            <p:spPr>
              <a:xfrm rot="5400000">
                <a:off x="2983" y="2262"/>
                <a:ext cx="3124" cy="0"/>
              </a:xfrm>
              <a:prstGeom prst="line">
                <a:avLst/>
              </a:prstGeom>
              <a:ln w="9525" cap="flat" cmpd="sng">
                <a:solidFill>
                  <a:srgbClr val="FFCC99"/>
                </a:solidFill>
                <a:prstDash val="solid"/>
                <a:headEnd type="none" w="med" len="med"/>
                <a:tailEnd type="none" w="med" len="med"/>
              </a:ln>
            </p:spPr>
          </p:sp>
          <p:sp>
            <p:nvSpPr>
              <p:cNvPr id="272464" name="直接连接符 42064"/>
              <p:cNvSpPr/>
              <p:nvPr/>
            </p:nvSpPr>
            <p:spPr>
              <a:xfrm rot="5400000">
                <a:off x="2895" y="2262"/>
                <a:ext cx="3124" cy="0"/>
              </a:xfrm>
              <a:prstGeom prst="line">
                <a:avLst/>
              </a:prstGeom>
              <a:ln w="9525" cap="flat" cmpd="sng">
                <a:solidFill>
                  <a:srgbClr val="FFCC99"/>
                </a:solidFill>
                <a:prstDash val="solid"/>
                <a:headEnd type="none" w="med" len="med"/>
                <a:tailEnd type="none" w="med" len="med"/>
              </a:ln>
            </p:spPr>
          </p:sp>
          <p:sp>
            <p:nvSpPr>
              <p:cNvPr id="272465" name="直接连接符 42065"/>
              <p:cNvSpPr/>
              <p:nvPr/>
            </p:nvSpPr>
            <p:spPr>
              <a:xfrm rot="5400000">
                <a:off x="2848" y="2262"/>
                <a:ext cx="3124" cy="0"/>
              </a:xfrm>
              <a:prstGeom prst="line">
                <a:avLst/>
              </a:prstGeom>
              <a:ln w="9525" cap="flat" cmpd="sng">
                <a:solidFill>
                  <a:srgbClr val="FFCC99"/>
                </a:solidFill>
                <a:prstDash val="solid"/>
                <a:headEnd type="none" w="med" len="med"/>
                <a:tailEnd type="none" w="med" len="med"/>
              </a:ln>
            </p:spPr>
          </p:sp>
          <p:sp>
            <p:nvSpPr>
              <p:cNvPr id="272466" name="直接连接符 42066"/>
              <p:cNvSpPr/>
              <p:nvPr/>
            </p:nvSpPr>
            <p:spPr>
              <a:xfrm rot="5400000">
                <a:off x="2805" y="2262"/>
                <a:ext cx="3124" cy="0"/>
              </a:xfrm>
              <a:prstGeom prst="line">
                <a:avLst/>
              </a:prstGeom>
              <a:ln w="22225" cap="flat" cmpd="sng">
                <a:solidFill>
                  <a:srgbClr val="FFCC99"/>
                </a:solidFill>
                <a:prstDash val="solid"/>
                <a:headEnd type="none" w="med" len="med"/>
                <a:tailEnd type="none" w="med" len="med"/>
              </a:ln>
            </p:spPr>
          </p:sp>
          <p:sp>
            <p:nvSpPr>
              <p:cNvPr id="272467" name="直接连接符 42067"/>
              <p:cNvSpPr/>
              <p:nvPr/>
            </p:nvSpPr>
            <p:spPr>
              <a:xfrm rot="5400000">
                <a:off x="2701" y="2262"/>
                <a:ext cx="3124" cy="0"/>
              </a:xfrm>
              <a:prstGeom prst="line">
                <a:avLst/>
              </a:prstGeom>
              <a:ln w="9525" cap="flat" cmpd="sng">
                <a:solidFill>
                  <a:srgbClr val="FFCC99"/>
                </a:solidFill>
                <a:prstDash val="solid"/>
                <a:headEnd type="none" w="med" len="med"/>
                <a:tailEnd type="none" w="med" len="med"/>
              </a:ln>
            </p:spPr>
          </p:sp>
          <p:sp>
            <p:nvSpPr>
              <p:cNvPr id="272468" name="直接连接符 42068"/>
              <p:cNvSpPr/>
              <p:nvPr/>
            </p:nvSpPr>
            <p:spPr>
              <a:xfrm rot="5400000">
                <a:off x="2748" y="2262"/>
                <a:ext cx="3124" cy="0"/>
              </a:xfrm>
              <a:prstGeom prst="line">
                <a:avLst/>
              </a:prstGeom>
              <a:ln w="9525" cap="flat" cmpd="sng">
                <a:solidFill>
                  <a:srgbClr val="FFCC99"/>
                </a:solidFill>
                <a:prstDash val="solid"/>
                <a:headEnd type="none" w="med" len="med"/>
                <a:tailEnd type="none" w="med" len="med"/>
              </a:ln>
            </p:spPr>
          </p:sp>
          <p:sp>
            <p:nvSpPr>
              <p:cNvPr id="272469" name="直接连接符 42069"/>
              <p:cNvSpPr/>
              <p:nvPr/>
            </p:nvSpPr>
            <p:spPr>
              <a:xfrm rot="5400000">
                <a:off x="2652" y="2262"/>
                <a:ext cx="3124" cy="0"/>
              </a:xfrm>
              <a:prstGeom prst="line">
                <a:avLst/>
              </a:prstGeom>
              <a:ln w="9525" cap="flat" cmpd="sng">
                <a:solidFill>
                  <a:srgbClr val="FFCC99"/>
                </a:solidFill>
                <a:prstDash val="solid"/>
                <a:headEnd type="none" w="med" len="med"/>
                <a:tailEnd type="none" w="med" len="med"/>
              </a:ln>
            </p:spPr>
          </p:sp>
          <p:sp>
            <p:nvSpPr>
              <p:cNvPr id="272470" name="直接连接符 42070"/>
              <p:cNvSpPr/>
              <p:nvPr/>
            </p:nvSpPr>
            <p:spPr>
              <a:xfrm rot="5400000">
                <a:off x="2614" y="2262"/>
                <a:ext cx="3124" cy="0"/>
              </a:xfrm>
              <a:prstGeom prst="line">
                <a:avLst/>
              </a:prstGeom>
              <a:ln w="9525" cap="flat" cmpd="sng">
                <a:solidFill>
                  <a:srgbClr val="FFCC99"/>
                </a:solidFill>
                <a:prstDash val="solid"/>
                <a:headEnd type="none" w="med" len="med"/>
                <a:tailEnd type="none" w="med" len="med"/>
              </a:ln>
            </p:spPr>
          </p:sp>
          <p:sp>
            <p:nvSpPr>
              <p:cNvPr id="272471" name="直接连接符 42071"/>
              <p:cNvSpPr/>
              <p:nvPr/>
            </p:nvSpPr>
            <p:spPr>
              <a:xfrm rot="5400000">
                <a:off x="2561" y="2262"/>
                <a:ext cx="3124" cy="0"/>
              </a:xfrm>
              <a:prstGeom prst="line">
                <a:avLst/>
              </a:prstGeom>
              <a:ln w="22225" cap="flat" cmpd="sng">
                <a:solidFill>
                  <a:srgbClr val="FFCC99"/>
                </a:solidFill>
                <a:prstDash val="solid"/>
                <a:headEnd type="none" w="med" len="med"/>
                <a:tailEnd type="none" w="med" len="med"/>
              </a:ln>
            </p:spPr>
          </p:sp>
          <p:sp>
            <p:nvSpPr>
              <p:cNvPr id="272472" name="直接连接符 42072"/>
              <p:cNvSpPr/>
              <p:nvPr/>
            </p:nvSpPr>
            <p:spPr>
              <a:xfrm rot="5400000">
                <a:off x="2466" y="2262"/>
                <a:ext cx="3124" cy="0"/>
              </a:xfrm>
              <a:prstGeom prst="line">
                <a:avLst/>
              </a:prstGeom>
              <a:ln w="9525" cap="flat" cmpd="sng">
                <a:solidFill>
                  <a:srgbClr val="FFCC99"/>
                </a:solidFill>
                <a:prstDash val="solid"/>
                <a:headEnd type="none" w="med" len="med"/>
                <a:tailEnd type="none" w="med" len="med"/>
              </a:ln>
            </p:spPr>
          </p:sp>
          <p:sp>
            <p:nvSpPr>
              <p:cNvPr id="272473" name="直接连接符 42073"/>
              <p:cNvSpPr/>
              <p:nvPr/>
            </p:nvSpPr>
            <p:spPr>
              <a:xfrm rot="5400000">
                <a:off x="2513" y="2262"/>
                <a:ext cx="3124" cy="0"/>
              </a:xfrm>
              <a:prstGeom prst="line">
                <a:avLst/>
              </a:prstGeom>
              <a:ln w="9525" cap="flat" cmpd="sng">
                <a:solidFill>
                  <a:srgbClr val="FFCC99"/>
                </a:solidFill>
                <a:prstDash val="solid"/>
                <a:headEnd type="none" w="med" len="med"/>
                <a:tailEnd type="none" w="med" len="med"/>
              </a:ln>
            </p:spPr>
          </p:sp>
          <p:sp>
            <p:nvSpPr>
              <p:cNvPr id="272474" name="直接连接符 42074"/>
              <p:cNvSpPr/>
              <p:nvPr/>
            </p:nvSpPr>
            <p:spPr>
              <a:xfrm rot="5400000">
                <a:off x="2416" y="2262"/>
                <a:ext cx="3124" cy="0"/>
              </a:xfrm>
              <a:prstGeom prst="line">
                <a:avLst/>
              </a:prstGeom>
              <a:ln w="9525" cap="flat" cmpd="sng">
                <a:solidFill>
                  <a:srgbClr val="FFCC99"/>
                </a:solidFill>
                <a:prstDash val="solid"/>
                <a:headEnd type="none" w="med" len="med"/>
                <a:tailEnd type="none" w="med" len="med"/>
              </a:ln>
            </p:spPr>
          </p:sp>
          <p:sp>
            <p:nvSpPr>
              <p:cNvPr id="272475" name="直接连接符 42075"/>
              <p:cNvSpPr/>
              <p:nvPr/>
            </p:nvSpPr>
            <p:spPr>
              <a:xfrm rot="5400000">
                <a:off x="2378" y="2262"/>
                <a:ext cx="3124" cy="0"/>
              </a:xfrm>
              <a:prstGeom prst="line">
                <a:avLst/>
              </a:prstGeom>
              <a:ln w="9525" cap="flat" cmpd="sng">
                <a:solidFill>
                  <a:srgbClr val="FFCC99"/>
                </a:solidFill>
                <a:prstDash val="solid"/>
                <a:headEnd type="none" w="med" len="med"/>
                <a:tailEnd type="none" w="med" len="med"/>
              </a:ln>
            </p:spPr>
          </p:sp>
          <p:sp>
            <p:nvSpPr>
              <p:cNvPr id="272476" name="直接连接符 42076"/>
              <p:cNvSpPr/>
              <p:nvPr/>
            </p:nvSpPr>
            <p:spPr>
              <a:xfrm rot="5400000">
                <a:off x="2325" y="2262"/>
                <a:ext cx="3124" cy="0"/>
              </a:xfrm>
              <a:prstGeom prst="line">
                <a:avLst/>
              </a:prstGeom>
              <a:ln w="22225" cap="flat" cmpd="sng">
                <a:solidFill>
                  <a:srgbClr val="FFCC99"/>
                </a:solidFill>
                <a:prstDash val="solid"/>
                <a:headEnd type="none" w="med" len="med"/>
                <a:tailEnd type="none" w="med" len="med"/>
              </a:ln>
            </p:spPr>
          </p:sp>
          <p:sp>
            <p:nvSpPr>
              <p:cNvPr id="272477" name="直接连接符 42077"/>
              <p:cNvSpPr/>
              <p:nvPr/>
            </p:nvSpPr>
            <p:spPr>
              <a:xfrm rot="5400000">
                <a:off x="2231" y="2262"/>
                <a:ext cx="3124" cy="0"/>
              </a:xfrm>
              <a:prstGeom prst="line">
                <a:avLst/>
              </a:prstGeom>
              <a:ln w="9525" cap="flat" cmpd="sng">
                <a:solidFill>
                  <a:srgbClr val="FFCC99"/>
                </a:solidFill>
                <a:prstDash val="solid"/>
                <a:headEnd type="none" w="med" len="med"/>
                <a:tailEnd type="none" w="med" len="med"/>
              </a:ln>
            </p:spPr>
          </p:sp>
          <p:sp>
            <p:nvSpPr>
              <p:cNvPr id="272478" name="直接连接符 42078"/>
              <p:cNvSpPr/>
              <p:nvPr/>
            </p:nvSpPr>
            <p:spPr>
              <a:xfrm rot="5400000">
                <a:off x="2278" y="2262"/>
                <a:ext cx="3124" cy="0"/>
              </a:xfrm>
              <a:prstGeom prst="line">
                <a:avLst/>
              </a:prstGeom>
              <a:ln w="9525" cap="flat" cmpd="sng">
                <a:solidFill>
                  <a:srgbClr val="FFCC99"/>
                </a:solidFill>
                <a:prstDash val="solid"/>
                <a:headEnd type="none" w="med" len="med"/>
                <a:tailEnd type="none" w="med" len="med"/>
              </a:ln>
            </p:spPr>
          </p:sp>
          <p:sp>
            <p:nvSpPr>
              <p:cNvPr id="272479" name="直接连接符 42079"/>
              <p:cNvSpPr/>
              <p:nvPr/>
            </p:nvSpPr>
            <p:spPr>
              <a:xfrm rot="5400000">
                <a:off x="2181" y="2262"/>
                <a:ext cx="3124" cy="0"/>
              </a:xfrm>
              <a:prstGeom prst="line">
                <a:avLst/>
              </a:prstGeom>
              <a:ln w="9525" cap="flat" cmpd="sng">
                <a:solidFill>
                  <a:srgbClr val="FFCC99"/>
                </a:solidFill>
                <a:prstDash val="solid"/>
                <a:headEnd type="none" w="med" len="med"/>
                <a:tailEnd type="none" w="med" len="med"/>
              </a:ln>
            </p:spPr>
          </p:sp>
          <p:sp>
            <p:nvSpPr>
              <p:cNvPr id="272480" name="直接连接符 42080"/>
              <p:cNvSpPr/>
              <p:nvPr/>
            </p:nvSpPr>
            <p:spPr>
              <a:xfrm rot="5400000">
                <a:off x="2125" y="2262"/>
                <a:ext cx="3124" cy="0"/>
              </a:xfrm>
              <a:prstGeom prst="line">
                <a:avLst/>
              </a:prstGeom>
              <a:ln w="9525" cap="flat" cmpd="sng">
                <a:solidFill>
                  <a:srgbClr val="FFCC99"/>
                </a:solidFill>
                <a:prstDash val="solid"/>
                <a:headEnd type="none" w="med" len="med"/>
                <a:tailEnd type="none" w="med" len="med"/>
              </a:ln>
            </p:spPr>
          </p:sp>
          <p:sp>
            <p:nvSpPr>
              <p:cNvPr id="272481" name="直接连接符 42081"/>
              <p:cNvSpPr/>
              <p:nvPr/>
            </p:nvSpPr>
            <p:spPr>
              <a:xfrm rot="5400000">
                <a:off x="2081" y="2262"/>
                <a:ext cx="3124" cy="0"/>
              </a:xfrm>
              <a:prstGeom prst="line">
                <a:avLst/>
              </a:prstGeom>
              <a:ln w="22225" cap="flat" cmpd="sng">
                <a:solidFill>
                  <a:srgbClr val="FFCC99"/>
                </a:solidFill>
                <a:prstDash val="solid"/>
                <a:headEnd type="none" w="med" len="med"/>
                <a:tailEnd type="none" w="med" len="med"/>
              </a:ln>
            </p:spPr>
          </p:sp>
          <p:sp>
            <p:nvSpPr>
              <p:cNvPr id="272482" name="直接连接符 42082"/>
              <p:cNvSpPr/>
              <p:nvPr/>
            </p:nvSpPr>
            <p:spPr>
              <a:xfrm rot="5400000">
                <a:off x="1986" y="2262"/>
                <a:ext cx="3124" cy="0"/>
              </a:xfrm>
              <a:prstGeom prst="line">
                <a:avLst/>
              </a:prstGeom>
              <a:ln w="9525" cap="flat" cmpd="sng">
                <a:solidFill>
                  <a:srgbClr val="FFCC99"/>
                </a:solidFill>
                <a:prstDash val="solid"/>
                <a:headEnd type="none" w="med" len="med"/>
                <a:tailEnd type="none" w="med" len="med"/>
              </a:ln>
            </p:spPr>
          </p:sp>
          <p:sp>
            <p:nvSpPr>
              <p:cNvPr id="272483" name="直接连接符 42083"/>
              <p:cNvSpPr/>
              <p:nvPr/>
            </p:nvSpPr>
            <p:spPr>
              <a:xfrm rot="5400000">
                <a:off x="2033" y="2262"/>
                <a:ext cx="3124" cy="0"/>
              </a:xfrm>
              <a:prstGeom prst="line">
                <a:avLst/>
              </a:prstGeom>
              <a:ln w="9525" cap="flat" cmpd="sng">
                <a:solidFill>
                  <a:srgbClr val="FFCC99"/>
                </a:solidFill>
                <a:prstDash val="solid"/>
                <a:headEnd type="none" w="med" len="med"/>
                <a:tailEnd type="none" w="med" len="med"/>
              </a:ln>
            </p:spPr>
          </p:sp>
          <p:sp>
            <p:nvSpPr>
              <p:cNvPr id="272484" name="直接连接符 42084"/>
              <p:cNvSpPr/>
              <p:nvPr/>
            </p:nvSpPr>
            <p:spPr>
              <a:xfrm rot="5400000">
                <a:off x="1936" y="2262"/>
                <a:ext cx="3124" cy="0"/>
              </a:xfrm>
              <a:prstGeom prst="line">
                <a:avLst/>
              </a:prstGeom>
              <a:ln w="9525" cap="flat" cmpd="sng">
                <a:solidFill>
                  <a:srgbClr val="FFCC99"/>
                </a:solidFill>
                <a:prstDash val="solid"/>
                <a:headEnd type="none" w="med" len="med"/>
                <a:tailEnd type="none" w="med" len="med"/>
              </a:ln>
            </p:spPr>
          </p:sp>
          <p:sp>
            <p:nvSpPr>
              <p:cNvPr id="272485" name="直接连接符 42085"/>
              <p:cNvSpPr/>
              <p:nvPr/>
            </p:nvSpPr>
            <p:spPr>
              <a:xfrm rot="5400000">
                <a:off x="1890" y="2262"/>
                <a:ext cx="3124" cy="0"/>
              </a:xfrm>
              <a:prstGeom prst="line">
                <a:avLst/>
              </a:prstGeom>
              <a:ln w="9525" cap="flat" cmpd="sng">
                <a:solidFill>
                  <a:srgbClr val="FFCC99"/>
                </a:solidFill>
                <a:prstDash val="solid"/>
                <a:headEnd type="none" w="med" len="med"/>
                <a:tailEnd type="none" w="med" len="med"/>
              </a:ln>
            </p:spPr>
          </p:sp>
          <p:sp>
            <p:nvSpPr>
              <p:cNvPr id="272486" name="直接连接符 42086"/>
              <p:cNvSpPr/>
              <p:nvPr/>
            </p:nvSpPr>
            <p:spPr>
              <a:xfrm rot="5400000">
                <a:off x="1847" y="2262"/>
                <a:ext cx="3124" cy="0"/>
              </a:xfrm>
              <a:prstGeom prst="line">
                <a:avLst/>
              </a:prstGeom>
              <a:ln w="22225" cap="flat" cmpd="sng">
                <a:solidFill>
                  <a:srgbClr val="FFCC99"/>
                </a:solidFill>
                <a:prstDash val="solid"/>
                <a:headEnd type="none" w="med" len="med"/>
                <a:tailEnd type="none" w="med" len="med"/>
              </a:ln>
            </p:spPr>
          </p:sp>
          <p:sp>
            <p:nvSpPr>
              <p:cNvPr id="272487" name="直接连接符 42087"/>
              <p:cNvSpPr/>
              <p:nvPr/>
            </p:nvSpPr>
            <p:spPr>
              <a:xfrm rot="5400000">
                <a:off x="1743" y="2262"/>
                <a:ext cx="3124" cy="0"/>
              </a:xfrm>
              <a:prstGeom prst="line">
                <a:avLst/>
              </a:prstGeom>
              <a:ln w="9525" cap="flat" cmpd="sng">
                <a:solidFill>
                  <a:srgbClr val="FFCC99"/>
                </a:solidFill>
                <a:prstDash val="solid"/>
                <a:headEnd type="none" w="med" len="med"/>
                <a:tailEnd type="none" w="med" len="med"/>
              </a:ln>
            </p:spPr>
          </p:sp>
          <p:sp>
            <p:nvSpPr>
              <p:cNvPr id="272488" name="直接连接符 42088"/>
              <p:cNvSpPr/>
              <p:nvPr/>
            </p:nvSpPr>
            <p:spPr>
              <a:xfrm rot="5400000">
                <a:off x="1790" y="2262"/>
                <a:ext cx="3124" cy="0"/>
              </a:xfrm>
              <a:prstGeom prst="line">
                <a:avLst/>
              </a:prstGeom>
              <a:ln w="9525" cap="flat" cmpd="sng">
                <a:solidFill>
                  <a:srgbClr val="FFCC99"/>
                </a:solidFill>
                <a:prstDash val="solid"/>
                <a:headEnd type="none" w="med" len="med"/>
                <a:tailEnd type="none" w="med" len="med"/>
              </a:ln>
            </p:spPr>
          </p:sp>
          <p:sp>
            <p:nvSpPr>
              <p:cNvPr id="272489" name="直接连接符 42089"/>
              <p:cNvSpPr/>
              <p:nvPr/>
            </p:nvSpPr>
            <p:spPr>
              <a:xfrm rot="5400000">
                <a:off x="1702" y="2262"/>
                <a:ext cx="3124" cy="0"/>
              </a:xfrm>
              <a:prstGeom prst="line">
                <a:avLst/>
              </a:prstGeom>
              <a:ln w="9525" cap="flat" cmpd="sng">
                <a:solidFill>
                  <a:srgbClr val="FFCC99"/>
                </a:solidFill>
                <a:prstDash val="solid"/>
                <a:headEnd type="none" w="med" len="med"/>
                <a:tailEnd type="none" w="med" len="med"/>
              </a:ln>
            </p:spPr>
          </p:sp>
          <p:sp>
            <p:nvSpPr>
              <p:cNvPr id="272490" name="直接连接符 42090"/>
              <p:cNvSpPr/>
              <p:nvPr/>
            </p:nvSpPr>
            <p:spPr>
              <a:xfrm rot="5400000">
                <a:off x="1655" y="2262"/>
                <a:ext cx="3124" cy="0"/>
              </a:xfrm>
              <a:prstGeom prst="line">
                <a:avLst/>
              </a:prstGeom>
              <a:ln w="9525" cap="flat" cmpd="sng">
                <a:solidFill>
                  <a:srgbClr val="FFCC99"/>
                </a:solidFill>
                <a:prstDash val="solid"/>
                <a:headEnd type="none" w="med" len="med"/>
                <a:tailEnd type="none" w="med" len="med"/>
              </a:ln>
            </p:spPr>
          </p:sp>
          <p:sp>
            <p:nvSpPr>
              <p:cNvPr id="272491" name="直接连接符 42091"/>
              <p:cNvSpPr/>
              <p:nvPr/>
            </p:nvSpPr>
            <p:spPr>
              <a:xfrm rot="5400000">
                <a:off x="1611" y="2262"/>
                <a:ext cx="3124" cy="0"/>
              </a:xfrm>
              <a:prstGeom prst="line">
                <a:avLst/>
              </a:prstGeom>
              <a:ln w="22225" cap="flat" cmpd="sng">
                <a:solidFill>
                  <a:srgbClr val="FFCC99"/>
                </a:solidFill>
                <a:prstDash val="solid"/>
                <a:headEnd type="none" w="med" len="med"/>
                <a:tailEnd type="none" w="med" len="med"/>
              </a:ln>
            </p:spPr>
          </p:sp>
          <p:sp>
            <p:nvSpPr>
              <p:cNvPr id="272492" name="直接连接符 42092"/>
              <p:cNvSpPr/>
              <p:nvPr/>
            </p:nvSpPr>
            <p:spPr>
              <a:xfrm rot="5400000">
                <a:off x="1508" y="2262"/>
                <a:ext cx="3124" cy="0"/>
              </a:xfrm>
              <a:prstGeom prst="line">
                <a:avLst/>
              </a:prstGeom>
              <a:ln w="9525" cap="flat" cmpd="sng">
                <a:solidFill>
                  <a:srgbClr val="FFCC99"/>
                </a:solidFill>
                <a:prstDash val="solid"/>
                <a:headEnd type="none" w="med" len="med"/>
                <a:tailEnd type="none" w="med" len="med"/>
              </a:ln>
            </p:spPr>
          </p:sp>
          <p:sp>
            <p:nvSpPr>
              <p:cNvPr id="272493" name="直接连接符 42093"/>
              <p:cNvSpPr/>
              <p:nvPr/>
            </p:nvSpPr>
            <p:spPr>
              <a:xfrm rot="5400000">
                <a:off x="1554" y="2262"/>
                <a:ext cx="3124" cy="0"/>
              </a:xfrm>
              <a:prstGeom prst="line">
                <a:avLst/>
              </a:prstGeom>
              <a:ln w="9525" cap="flat" cmpd="sng">
                <a:solidFill>
                  <a:srgbClr val="FFCC99"/>
                </a:solidFill>
                <a:prstDash val="solid"/>
                <a:headEnd type="none" w="med" len="med"/>
                <a:tailEnd type="none" w="med" len="med"/>
              </a:ln>
            </p:spPr>
          </p:sp>
          <p:sp>
            <p:nvSpPr>
              <p:cNvPr id="272494" name="直接连接符 42094"/>
              <p:cNvSpPr/>
              <p:nvPr/>
            </p:nvSpPr>
            <p:spPr>
              <a:xfrm rot="5400000">
                <a:off x="1467" y="2262"/>
                <a:ext cx="3124" cy="0"/>
              </a:xfrm>
              <a:prstGeom prst="line">
                <a:avLst/>
              </a:prstGeom>
              <a:ln w="9525" cap="flat" cmpd="sng">
                <a:solidFill>
                  <a:srgbClr val="FFCC99"/>
                </a:solidFill>
                <a:prstDash val="solid"/>
                <a:headEnd type="none" w="med" len="med"/>
                <a:tailEnd type="none" w="med" len="med"/>
              </a:ln>
            </p:spPr>
          </p:sp>
          <p:sp>
            <p:nvSpPr>
              <p:cNvPr id="272495" name="直接连接符 42095"/>
              <p:cNvSpPr/>
              <p:nvPr/>
            </p:nvSpPr>
            <p:spPr>
              <a:xfrm rot="5400000">
                <a:off x="1411" y="2262"/>
                <a:ext cx="3124" cy="0"/>
              </a:xfrm>
              <a:prstGeom prst="line">
                <a:avLst/>
              </a:prstGeom>
              <a:ln w="9525" cap="flat" cmpd="sng">
                <a:solidFill>
                  <a:srgbClr val="FFCC99"/>
                </a:solidFill>
                <a:prstDash val="solid"/>
                <a:headEnd type="none" w="med" len="med"/>
                <a:tailEnd type="none" w="med" len="med"/>
              </a:ln>
            </p:spPr>
          </p:sp>
          <p:sp>
            <p:nvSpPr>
              <p:cNvPr id="272496" name="直接连接符 42096"/>
              <p:cNvSpPr/>
              <p:nvPr/>
            </p:nvSpPr>
            <p:spPr>
              <a:xfrm rot="5400000">
                <a:off x="1362" y="2262"/>
                <a:ext cx="3124" cy="0"/>
              </a:xfrm>
              <a:prstGeom prst="line">
                <a:avLst/>
              </a:prstGeom>
              <a:ln w="22225" cap="flat" cmpd="sng">
                <a:solidFill>
                  <a:srgbClr val="FFCC99"/>
                </a:solidFill>
                <a:prstDash val="solid"/>
                <a:headEnd type="none" w="med" len="med"/>
                <a:tailEnd type="none" w="med" len="med"/>
              </a:ln>
            </p:spPr>
          </p:sp>
          <p:sp>
            <p:nvSpPr>
              <p:cNvPr id="272497" name="直接连接符 42097"/>
              <p:cNvSpPr/>
              <p:nvPr/>
            </p:nvSpPr>
            <p:spPr>
              <a:xfrm rot="5400000">
                <a:off x="1266" y="2262"/>
                <a:ext cx="3124" cy="0"/>
              </a:xfrm>
              <a:prstGeom prst="line">
                <a:avLst/>
              </a:prstGeom>
              <a:ln w="9525" cap="flat" cmpd="sng">
                <a:solidFill>
                  <a:srgbClr val="FFCC99"/>
                </a:solidFill>
                <a:prstDash val="solid"/>
                <a:headEnd type="none" w="med" len="med"/>
                <a:tailEnd type="none" w="med" len="med"/>
              </a:ln>
            </p:spPr>
          </p:sp>
          <p:sp>
            <p:nvSpPr>
              <p:cNvPr id="272498" name="直接连接符 42098"/>
              <p:cNvSpPr/>
              <p:nvPr/>
            </p:nvSpPr>
            <p:spPr>
              <a:xfrm rot="5400000">
                <a:off x="1314" y="2262"/>
                <a:ext cx="3124" cy="0"/>
              </a:xfrm>
              <a:prstGeom prst="line">
                <a:avLst/>
              </a:prstGeom>
              <a:ln w="9525" cap="flat" cmpd="sng">
                <a:solidFill>
                  <a:srgbClr val="FFCC99"/>
                </a:solidFill>
                <a:prstDash val="solid"/>
                <a:headEnd type="none" w="med" len="med"/>
                <a:tailEnd type="none" w="med" len="med"/>
              </a:ln>
            </p:spPr>
          </p:sp>
          <p:sp>
            <p:nvSpPr>
              <p:cNvPr id="272499" name="直接连接符 42099"/>
              <p:cNvSpPr/>
              <p:nvPr/>
            </p:nvSpPr>
            <p:spPr>
              <a:xfrm rot="5400000">
                <a:off x="1217" y="2262"/>
                <a:ext cx="3124" cy="0"/>
              </a:xfrm>
              <a:prstGeom prst="line">
                <a:avLst/>
              </a:prstGeom>
              <a:ln w="9525" cap="flat" cmpd="sng">
                <a:solidFill>
                  <a:srgbClr val="FFCC99"/>
                </a:solidFill>
                <a:prstDash val="solid"/>
                <a:headEnd type="none" w="med" len="med"/>
                <a:tailEnd type="none" w="med" len="med"/>
              </a:ln>
            </p:spPr>
          </p:sp>
          <p:sp>
            <p:nvSpPr>
              <p:cNvPr id="272500" name="直接连接符 42100"/>
              <p:cNvSpPr/>
              <p:nvPr/>
            </p:nvSpPr>
            <p:spPr>
              <a:xfrm rot="5400000">
                <a:off x="1170" y="2262"/>
                <a:ext cx="3124" cy="0"/>
              </a:xfrm>
              <a:prstGeom prst="line">
                <a:avLst/>
              </a:prstGeom>
              <a:ln w="9525" cap="flat" cmpd="sng">
                <a:solidFill>
                  <a:srgbClr val="FFCC99"/>
                </a:solidFill>
                <a:prstDash val="solid"/>
                <a:headEnd type="none" w="med" len="med"/>
                <a:tailEnd type="none" w="med" len="med"/>
              </a:ln>
            </p:spPr>
          </p:sp>
          <p:sp>
            <p:nvSpPr>
              <p:cNvPr id="272501" name="直接连接符 42101"/>
              <p:cNvSpPr/>
              <p:nvPr/>
            </p:nvSpPr>
            <p:spPr>
              <a:xfrm rot="5400000">
                <a:off x="1127" y="2262"/>
                <a:ext cx="3124" cy="0"/>
              </a:xfrm>
              <a:prstGeom prst="line">
                <a:avLst/>
              </a:prstGeom>
              <a:ln w="22225" cap="flat" cmpd="sng">
                <a:solidFill>
                  <a:srgbClr val="FFCC99"/>
                </a:solidFill>
                <a:prstDash val="solid"/>
                <a:headEnd type="none" w="med" len="med"/>
                <a:tailEnd type="none" w="med" len="med"/>
              </a:ln>
            </p:spPr>
          </p:sp>
          <p:sp>
            <p:nvSpPr>
              <p:cNvPr id="272502" name="直接连接符 42102"/>
              <p:cNvSpPr/>
              <p:nvPr/>
            </p:nvSpPr>
            <p:spPr>
              <a:xfrm rot="5400000">
                <a:off x="1031" y="2262"/>
                <a:ext cx="3124" cy="0"/>
              </a:xfrm>
              <a:prstGeom prst="line">
                <a:avLst/>
              </a:prstGeom>
              <a:ln w="9525" cap="flat" cmpd="sng">
                <a:solidFill>
                  <a:srgbClr val="FFCC99"/>
                </a:solidFill>
                <a:prstDash val="solid"/>
                <a:headEnd type="none" w="med" len="med"/>
                <a:tailEnd type="none" w="med" len="med"/>
              </a:ln>
            </p:spPr>
          </p:sp>
          <p:sp>
            <p:nvSpPr>
              <p:cNvPr id="272503" name="直接连接符 42103"/>
              <p:cNvSpPr/>
              <p:nvPr/>
            </p:nvSpPr>
            <p:spPr>
              <a:xfrm rot="5400000">
                <a:off x="1070" y="2262"/>
                <a:ext cx="3124" cy="0"/>
              </a:xfrm>
              <a:prstGeom prst="line">
                <a:avLst/>
              </a:prstGeom>
              <a:ln w="9525" cap="flat" cmpd="sng">
                <a:solidFill>
                  <a:srgbClr val="FFCC99"/>
                </a:solidFill>
                <a:prstDash val="solid"/>
                <a:headEnd type="none" w="med" len="med"/>
                <a:tailEnd type="none" w="med" len="med"/>
              </a:ln>
            </p:spPr>
          </p:sp>
          <p:sp>
            <p:nvSpPr>
              <p:cNvPr id="272504" name="直接连接符 42104"/>
              <p:cNvSpPr/>
              <p:nvPr/>
            </p:nvSpPr>
            <p:spPr>
              <a:xfrm rot="5400000">
                <a:off x="982" y="2262"/>
                <a:ext cx="3124" cy="0"/>
              </a:xfrm>
              <a:prstGeom prst="line">
                <a:avLst/>
              </a:prstGeom>
              <a:ln w="9525" cap="flat" cmpd="sng">
                <a:solidFill>
                  <a:srgbClr val="FFCC99"/>
                </a:solidFill>
                <a:prstDash val="solid"/>
                <a:headEnd type="none" w="med" len="med"/>
                <a:tailEnd type="none" w="med" len="med"/>
              </a:ln>
            </p:spPr>
          </p:sp>
          <p:sp>
            <p:nvSpPr>
              <p:cNvPr id="272505" name="直接连接符 42105"/>
              <p:cNvSpPr/>
              <p:nvPr/>
            </p:nvSpPr>
            <p:spPr>
              <a:xfrm rot="5400000">
                <a:off x="935" y="2262"/>
                <a:ext cx="3124" cy="0"/>
              </a:xfrm>
              <a:prstGeom prst="line">
                <a:avLst/>
              </a:prstGeom>
              <a:ln w="9525" cap="flat" cmpd="sng">
                <a:solidFill>
                  <a:srgbClr val="FFCC99"/>
                </a:solidFill>
                <a:prstDash val="solid"/>
                <a:headEnd type="none" w="med" len="med"/>
                <a:tailEnd type="none" w="med" len="med"/>
              </a:ln>
            </p:spPr>
          </p:sp>
          <p:sp>
            <p:nvSpPr>
              <p:cNvPr id="272506" name="直接连接符 42106"/>
              <p:cNvSpPr/>
              <p:nvPr/>
            </p:nvSpPr>
            <p:spPr>
              <a:xfrm rot="5400000">
                <a:off x="890" y="2262"/>
                <a:ext cx="3124" cy="0"/>
              </a:xfrm>
              <a:prstGeom prst="line">
                <a:avLst/>
              </a:prstGeom>
              <a:ln w="22225" cap="flat" cmpd="sng">
                <a:solidFill>
                  <a:srgbClr val="FFCC99"/>
                </a:solidFill>
                <a:prstDash val="solid"/>
                <a:headEnd type="none" w="med" len="med"/>
                <a:tailEnd type="none" w="med" len="med"/>
              </a:ln>
            </p:spPr>
          </p:sp>
          <p:sp>
            <p:nvSpPr>
              <p:cNvPr id="272507" name="直接连接符 42107"/>
              <p:cNvSpPr/>
              <p:nvPr/>
            </p:nvSpPr>
            <p:spPr>
              <a:xfrm rot="5400000">
                <a:off x="795" y="2262"/>
                <a:ext cx="3124" cy="0"/>
              </a:xfrm>
              <a:prstGeom prst="line">
                <a:avLst/>
              </a:prstGeom>
              <a:ln w="9525" cap="flat" cmpd="sng">
                <a:solidFill>
                  <a:srgbClr val="FFCC99"/>
                </a:solidFill>
                <a:prstDash val="solid"/>
                <a:headEnd type="none" w="med" len="med"/>
                <a:tailEnd type="none" w="med" len="med"/>
              </a:ln>
            </p:spPr>
          </p:sp>
          <p:sp>
            <p:nvSpPr>
              <p:cNvPr id="272508" name="直接连接符 42108"/>
              <p:cNvSpPr/>
              <p:nvPr/>
            </p:nvSpPr>
            <p:spPr>
              <a:xfrm rot="5400000">
                <a:off x="842" y="2262"/>
                <a:ext cx="3124" cy="0"/>
              </a:xfrm>
              <a:prstGeom prst="line">
                <a:avLst/>
              </a:prstGeom>
              <a:ln w="9525" cap="flat" cmpd="sng">
                <a:solidFill>
                  <a:srgbClr val="FFCC99"/>
                </a:solidFill>
                <a:prstDash val="solid"/>
                <a:headEnd type="none" w="med" len="med"/>
                <a:tailEnd type="none" w="med" len="med"/>
              </a:ln>
            </p:spPr>
          </p:sp>
          <p:sp>
            <p:nvSpPr>
              <p:cNvPr id="272509" name="直接连接符 42109"/>
              <p:cNvSpPr/>
              <p:nvPr/>
            </p:nvSpPr>
            <p:spPr>
              <a:xfrm rot="5400000">
                <a:off x="746" y="2262"/>
                <a:ext cx="3124" cy="0"/>
              </a:xfrm>
              <a:prstGeom prst="line">
                <a:avLst/>
              </a:prstGeom>
              <a:ln w="9525" cap="flat" cmpd="sng">
                <a:solidFill>
                  <a:srgbClr val="FFCC99"/>
                </a:solidFill>
                <a:prstDash val="solid"/>
                <a:headEnd type="none" w="med" len="med"/>
                <a:tailEnd type="none" w="med" len="med"/>
              </a:ln>
            </p:spPr>
          </p:sp>
          <p:sp>
            <p:nvSpPr>
              <p:cNvPr id="272510" name="直接连接符 42110"/>
              <p:cNvSpPr/>
              <p:nvPr/>
            </p:nvSpPr>
            <p:spPr>
              <a:xfrm rot="5400000">
                <a:off x="698" y="2262"/>
                <a:ext cx="3124" cy="0"/>
              </a:xfrm>
              <a:prstGeom prst="line">
                <a:avLst/>
              </a:prstGeom>
              <a:ln w="9525" cap="flat" cmpd="sng">
                <a:solidFill>
                  <a:srgbClr val="FFCC99"/>
                </a:solidFill>
                <a:prstDash val="solid"/>
                <a:headEnd type="none" w="med" len="med"/>
                <a:tailEnd type="none" w="med" len="med"/>
              </a:ln>
            </p:spPr>
          </p:sp>
          <p:sp>
            <p:nvSpPr>
              <p:cNvPr id="272511" name="直接连接符 42111"/>
              <p:cNvSpPr/>
              <p:nvPr/>
            </p:nvSpPr>
            <p:spPr>
              <a:xfrm rot="5400000">
                <a:off x="655" y="2262"/>
                <a:ext cx="3124" cy="0"/>
              </a:xfrm>
              <a:prstGeom prst="line">
                <a:avLst/>
              </a:prstGeom>
              <a:ln w="22225" cap="flat" cmpd="sng">
                <a:solidFill>
                  <a:srgbClr val="FFCC99"/>
                </a:solidFill>
                <a:prstDash val="solid"/>
                <a:headEnd type="none" w="med" len="med"/>
                <a:tailEnd type="none" w="med" len="med"/>
              </a:ln>
            </p:spPr>
          </p:sp>
          <p:sp>
            <p:nvSpPr>
              <p:cNvPr id="272512" name="直接连接符 42112"/>
              <p:cNvSpPr/>
              <p:nvPr/>
            </p:nvSpPr>
            <p:spPr>
              <a:xfrm rot="5400000">
                <a:off x="560" y="2262"/>
                <a:ext cx="3124" cy="0"/>
              </a:xfrm>
              <a:prstGeom prst="line">
                <a:avLst/>
              </a:prstGeom>
              <a:ln w="9525" cap="flat" cmpd="sng">
                <a:solidFill>
                  <a:srgbClr val="FFCC99"/>
                </a:solidFill>
                <a:prstDash val="solid"/>
                <a:headEnd type="none" w="med" len="med"/>
                <a:tailEnd type="none" w="med" len="med"/>
              </a:ln>
            </p:spPr>
          </p:sp>
          <p:sp>
            <p:nvSpPr>
              <p:cNvPr id="272513" name="直接连接符 42113"/>
              <p:cNvSpPr/>
              <p:nvPr/>
            </p:nvSpPr>
            <p:spPr>
              <a:xfrm rot="5400000">
                <a:off x="598" y="2262"/>
                <a:ext cx="3124" cy="0"/>
              </a:xfrm>
              <a:prstGeom prst="line">
                <a:avLst/>
              </a:prstGeom>
              <a:ln w="9525" cap="flat" cmpd="sng">
                <a:solidFill>
                  <a:srgbClr val="FFCC99"/>
                </a:solidFill>
                <a:prstDash val="solid"/>
                <a:headEnd type="none" w="med" len="med"/>
                <a:tailEnd type="none" w="med" len="med"/>
              </a:ln>
            </p:spPr>
          </p:sp>
          <p:sp>
            <p:nvSpPr>
              <p:cNvPr id="272514" name="直接连接符 42114"/>
              <p:cNvSpPr/>
              <p:nvPr/>
            </p:nvSpPr>
            <p:spPr>
              <a:xfrm rot="5400000">
                <a:off x="510" y="2262"/>
                <a:ext cx="3124" cy="0"/>
              </a:xfrm>
              <a:prstGeom prst="line">
                <a:avLst/>
              </a:prstGeom>
              <a:ln w="9525" cap="flat" cmpd="sng">
                <a:solidFill>
                  <a:srgbClr val="FFCC99"/>
                </a:solidFill>
                <a:prstDash val="solid"/>
                <a:headEnd type="none" w="med" len="med"/>
                <a:tailEnd type="none" w="med" len="med"/>
              </a:ln>
            </p:spPr>
          </p:sp>
          <p:sp>
            <p:nvSpPr>
              <p:cNvPr id="272515" name="直接连接符 42115"/>
              <p:cNvSpPr/>
              <p:nvPr/>
            </p:nvSpPr>
            <p:spPr>
              <a:xfrm rot="5400000">
                <a:off x="463" y="2262"/>
                <a:ext cx="3124" cy="0"/>
              </a:xfrm>
              <a:prstGeom prst="line">
                <a:avLst/>
              </a:prstGeom>
              <a:ln w="9525" cap="flat" cmpd="sng">
                <a:solidFill>
                  <a:srgbClr val="FFCC99"/>
                </a:solidFill>
                <a:prstDash val="solid"/>
                <a:headEnd type="none" w="med" len="med"/>
                <a:tailEnd type="none" w="med" len="med"/>
              </a:ln>
            </p:spPr>
          </p:sp>
          <p:sp>
            <p:nvSpPr>
              <p:cNvPr id="272516" name="直接连接符 42116"/>
              <p:cNvSpPr/>
              <p:nvPr/>
            </p:nvSpPr>
            <p:spPr>
              <a:xfrm rot="5400000">
                <a:off x="422" y="2262"/>
                <a:ext cx="3124" cy="0"/>
              </a:xfrm>
              <a:prstGeom prst="line">
                <a:avLst/>
              </a:prstGeom>
              <a:ln w="22225" cap="flat" cmpd="sng">
                <a:solidFill>
                  <a:srgbClr val="FFCC99"/>
                </a:solidFill>
                <a:prstDash val="solid"/>
                <a:headEnd type="none" w="med" len="med"/>
                <a:tailEnd type="none" w="med" len="med"/>
              </a:ln>
            </p:spPr>
          </p:sp>
          <p:sp>
            <p:nvSpPr>
              <p:cNvPr id="272517" name="直接连接符 42117"/>
              <p:cNvSpPr/>
              <p:nvPr/>
            </p:nvSpPr>
            <p:spPr>
              <a:xfrm rot="5400000">
                <a:off x="318" y="2262"/>
                <a:ext cx="3124" cy="0"/>
              </a:xfrm>
              <a:prstGeom prst="line">
                <a:avLst/>
              </a:prstGeom>
              <a:ln w="9525" cap="flat" cmpd="sng">
                <a:solidFill>
                  <a:srgbClr val="FFCC99"/>
                </a:solidFill>
                <a:prstDash val="solid"/>
                <a:headEnd type="none" w="med" len="med"/>
                <a:tailEnd type="none" w="med" len="med"/>
              </a:ln>
            </p:spPr>
          </p:sp>
          <p:sp>
            <p:nvSpPr>
              <p:cNvPr id="272518" name="直接连接符 42118"/>
              <p:cNvSpPr/>
              <p:nvPr/>
            </p:nvSpPr>
            <p:spPr>
              <a:xfrm rot="5400000">
                <a:off x="364" y="2262"/>
                <a:ext cx="3124" cy="0"/>
              </a:xfrm>
              <a:prstGeom prst="line">
                <a:avLst/>
              </a:prstGeom>
              <a:ln w="9525" cap="flat" cmpd="sng">
                <a:solidFill>
                  <a:srgbClr val="FFCC99"/>
                </a:solidFill>
                <a:prstDash val="solid"/>
                <a:headEnd type="none" w="med" len="med"/>
                <a:tailEnd type="none" w="med" len="med"/>
              </a:ln>
            </p:spPr>
          </p:sp>
          <p:sp>
            <p:nvSpPr>
              <p:cNvPr id="272519" name="直接连接符 42119"/>
              <p:cNvSpPr/>
              <p:nvPr/>
            </p:nvSpPr>
            <p:spPr>
              <a:xfrm rot="5400000">
                <a:off x="268" y="2262"/>
                <a:ext cx="3124" cy="0"/>
              </a:xfrm>
              <a:prstGeom prst="line">
                <a:avLst/>
              </a:prstGeom>
              <a:ln w="9525" cap="flat" cmpd="sng">
                <a:solidFill>
                  <a:srgbClr val="FFCC99"/>
                </a:solidFill>
                <a:prstDash val="solid"/>
                <a:headEnd type="none" w="med" len="med"/>
                <a:tailEnd type="none" w="med" len="med"/>
              </a:ln>
            </p:spPr>
          </p:sp>
          <p:sp>
            <p:nvSpPr>
              <p:cNvPr id="272520" name="直接连接符 42120"/>
              <p:cNvSpPr/>
              <p:nvPr/>
            </p:nvSpPr>
            <p:spPr>
              <a:xfrm rot="5400000">
                <a:off x="221" y="2262"/>
                <a:ext cx="3124" cy="0"/>
              </a:xfrm>
              <a:prstGeom prst="line">
                <a:avLst/>
              </a:prstGeom>
              <a:ln w="9525" cap="flat" cmpd="sng">
                <a:solidFill>
                  <a:srgbClr val="FFCC99"/>
                </a:solidFill>
                <a:prstDash val="solid"/>
                <a:headEnd type="none" w="med" len="med"/>
                <a:tailEnd type="none" w="med" len="med"/>
              </a:ln>
            </p:spPr>
          </p:sp>
          <p:sp>
            <p:nvSpPr>
              <p:cNvPr id="272521" name="直接连接符 42121"/>
              <p:cNvSpPr/>
              <p:nvPr/>
            </p:nvSpPr>
            <p:spPr>
              <a:xfrm rot="5400000">
                <a:off x="169" y="2262"/>
                <a:ext cx="3124" cy="0"/>
              </a:xfrm>
              <a:prstGeom prst="line">
                <a:avLst/>
              </a:prstGeom>
              <a:ln w="22225" cap="flat" cmpd="sng">
                <a:solidFill>
                  <a:srgbClr val="FFCC99"/>
                </a:solidFill>
                <a:prstDash val="solid"/>
                <a:headEnd type="none" w="med" len="med"/>
                <a:tailEnd type="none" w="med" len="med"/>
              </a:ln>
            </p:spPr>
          </p:sp>
        </p:grpSp>
      </p:grpSp>
      <p:grpSp>
        <p:nvGrpSpPr>
          <p:cNvPr id="42123" name="组合 42122"/>
          <p:cNvGrpSpPr/>
          <p:nvPr/>
        </p:nvGrpSpPr>
        <p:grpSpPr>
          <a:xfrm>
            <a:off x="2744788" y="2265363"/>
            <a:ext cx="4170362" cy="4200525"/>
            <a:chOff x="2408" y="575"/>
            <a:chExt cx="2627" cy="2646"/>
          </a:xfrm>
        </p:grpSpPr>
        <p:sp>
          <p:nvSpPr>
            <p:cNvPr id="272523" name="直接连接符 42123"/>
            <p:cNvSpPr/>
            <p:nvPr/>
          </p:nvSpPr>
          <p:spPr>
            <a:xfrm flipV="1">
              <a:off x="2417" y="575"/>
              <a:ext cx="0" cy="2646"/>
            </a:xfrm>
            <a:prstGeom prst="line">
              <a:avLst/>
            </a:prstGeom>
            <a:ln w="22225" cap="flat" cmpd="sng">
              <a:solidFill>
                <a:schemeClr val="tx1"/>
              </a:solidFill>
              <a:prstDash val="solid"/>
              <a:headEnd type="none" w="med" len="med"/>
              <a:tailEnd type="stealth" w="lg" len="lg"/>
            </a:ln>
          </p:spPr>
        </p:sp>
        <p:sp>
          <p:nvSpPr>
            <p:cNvPr id="272524" name="直接连接符 42124"/>
            <p:cNvSpPr/>
            <p:nvPr/>
          </p:nvSpPr>
          <p:spPr>
            <a:xfrm>
              <a:off x="2408" y="3221"/>
              <a:ext cx="2627" cy="0"/>
            </a:xfrm>
            <a:prstGeom prst="line">
              <a:avLst/>
            </a:prstGeom>
            <a:ln w="22225" cap="flat" cmpd="sng">
              <a:solidFill>
                <a:schemeClr val="tx1"/>
              </a:solidFill>
              <a:prstDash val="solid"/>
              <a:headEnd type="none" w="med" len="med"/>
              <a:tailEnd type="stealth" w="lg" len="lg"/>
            </a:ln>
          </p:spPr>
        </p:sp>
      </p:grpSp>
      <p:grpSp>
        <p:nvGrpSpPr>
          <p:cNvPr id="42126" name="组合 42125"/>
          <p:cNvGrpSpPr/>
          <p:nvPr/>
        </p:nvGrpSpPr>
        <p:grpSpPr>
          <a:xfrm>
            <a:off x="2411413" y="1914525"/>
            <a:ext cx="5067300" cy="4684713"/>
            <a:chOff x="2178" y="374"/>
            <a:chExt cx="3192" cy="2951"/>
          </a:xfrm>
        </p:grpSpPr>
        <p:sp>
          <p:nvSpPr>
            <p:cNvPr id="272526" name="文本框 42126"/>
            <p:cNvSpPr txBox="1"/>
            <p:nvPr/>
          </p:nvSpPr>
          <p:spPr>
            <a:xfrm>
              <a:off x="2178" y="374"/>
              <a:ext cx="483" cy="212"/>
            </a:xfrm>
            <a:prstGeom prst="rect">
              <a:avLst/>
            </a:prstGeom>
            <a:noFill/>
            <a:ln w="9525">
              <a:noFill/>
            </a:ln>
          </p:spPr>
          <p:txBody>
            <a:bodyPr wrap="none" anchor="ctr" anchorCtr="0">
              <a:spAutoFit/>
            </a:bodyPr>
            <a:p>
              <a:pPr algn="ctr">
                <a:spcBef>
                  <a:spcPct val="50000"/>
                </a:spcBef>
              </a:pPr>
              <a:r>
                <a:rPr lang="en-US" altLang="zh-CN" sz="1600" i="1">
                  <a:latin typeface="Times New Roman" panose="02020603050405020304" charset="0"/>
                  <a:ea typeface="宋体" panose="02010600030101010101" pitchFamily="2" charset="-122"/>
                </a:rPr>
                <a:t>I </a:t>
              </a:r>
              <a:r>
                <a:rPr lang="en-US" altLang="zh-CN" sz="1600">
                  <a:latin typeface="Times New Roman" panose="02020603050405020304" charset="0"/>
                  <a:ea typeface="宋体" panose="02010600030101010101" pitchFamily="2" charset="-122"/>
                </a:rPr>
                <a:t>(mA)</a:t>
              </a:r>
              <a:endParaRPr lang="en-US" altLang="zh-CN" sz="2400">
                <a:latin typeface="Times New Roman" panose="02020603050405020304" charset="0"/>
                <a:ea typeface="宋体" panose="02010600030101010101" pitchFamily="2" charset="-122"/>
              </a:endParaRPr>
            </a:p>
          </p:txBody>
        </p:sp>
        <p:sp>
          <p:nvSpPr>
            <p:cNvPr id="272527" name="文本框 42127"/>
            <p:cNvSpPr txBox="1"/>
            <p:nvPr/>
          </p:nvSpPr>
          <p:spPr>
            <a:xfrm>
              <a:off x="4952" y="3113"/>
              <a:ext cx="418" cy="212"/>
            </a:xfrm>
            <a:prstGeom prst="rect">
              <a:avLst/>
            </a:prstGeom>
            <a:noFill/>
            <a:ln w="9525">
              <a:noFill/>
            </a:ln>
          </p:spPr>
          <p:txBody>
            <a:bodyPr wrap="none" anchor="ctr" anchorCtr="0">
              <a:spAutoFit/>
            </a:bodyPr>
            <a:p>
              <a:pPr algn="ctr">
                <a:spcBef>
                  <a:spcPct val="50000"/>
                </a:spcBef>
              </a:pPr>
              <a:r>
                <a:rPr lang="en-US" altLang="zh-CN" sz="1600" i="1">
                  <a:latin typeface="Times New Roman" panose="02020603050405020304" charset="0"/>
                  <a:ea typeface="宋体" panose="02010600030101010101" pitchFamily="2" charset="-122"/>
                </a:rPr>
                <a:t>U </a:t>
              </a:r>
              <a:r>
                <a:rPr lang="en-US" altLang="zh-CN" sz="1600">
                  <a:latin typeface="Times New Roman" panose="02020603050405020304" charset="0"/>
                  <a:ea typeface="宋体" panose="02010600030101010101" pitchFamily="2" charset="-122"/>
                </a:rPr>
                <a:t>(V)</a:t>
              </a:r>
              <a:endParaRPr lang="en-US" altLang="zh-CN" sz="2400">
                <a:latin typeface="Times New Roman" panose="02020603050405020304" charset="0"/>
                <a:ea typeface="宋体" panose="02010600030101010101" pitchFamily="2" charset="-122"/>
              </a:endParaRPr>
            </a:p>
          </p:txBody>
        </p:sp>
      </p:grpSp>
      <p:grpSp>
        <p:nvGrpSpPr>
          <p:cNvPr id="42215" name="组合 42214"/>
          <p:cNvGrpSpPr/>
          <p:nvPr/>
        </p:nvGrpSpPr>
        <p:grpSpPr>
          <a:xfrm>
            <a:off x="2339975" y="2562225"/>
            <a:ext cx="4384675" cy="4087813"/>
            <a:chOff x="2165" y="804"/>
            <a:chExt cx="2762" cy="2575"/>
          </a:xfrm>
        </p:grpSpPr>
        <p:grpSp>
          <p:nvGrpSpPr>
            <p:cNvPr id="272529" name="组合 42128"/>
            <p:cNvGrpSpPr/>
            <p:nvPr/>
          </p:nvGrpSpPr>
          <p:grpSpPr>
            <a:xfrm>
              <a:off x="2165" y="804"/>
              <a:ext cx="302" cy="2269"/>
              <a:chOff x="2165" y="777"/>
              <a:chExt cx="302" cy="2269"/>
            </a:xfrm>
          </p:grpSpPr>
          <p:sp>
            <p:nvSpPr>
              <p:cNvPr id="272530" name="直接连接符 42129"/>
              <p:cNvSpPr/>
              <p:nvPr/>
            </p:nvSpPr>
            <p:spPr>
              <a:xfrm rot="5400000">
                <a:off x="2432" y="1745"/>
                <a:ext cx="0" cy="55"/>
              </a:xfrm>
              <a:prstGeom prst="line">
                <a:avLst/>
              </a:prstGeom>
              <a:ln w="19050" cap="flat" cmpd="sng">
                <a:solidFill>
                  <a:schemeClr val="tx1"/>
                </a:solidFill>
                <a:prstDash val="solid"/>
                <a:headEnd type="none" w="med" len="med"/>
                <a:tailEnd type="none" w="med" len="med"/>
              </a:ln>
            </p:spPr>
          </p:sp>
          <p:sp>
            <p:nvSpPr>
              <p:cNvPr id="272531" name="直接连接符 42130"/>
              <p:cNvSpPr/>
              <p:nvPr/>
            </p:nvSpPr>
            <p:spPr>
              <a:xfrm rot="5400000">
                <a:off x="2432" y="2237"/>
                <a:ext cx="0" cy="55"/>
              </a:xfrm>
              <a:prstGeom prst="line">
                <a:avLst/>
              </a:prstGeom>
              <a:ln w="19050" cap="flat" cmpd="sng">
                <a:solidFill>
                  <a:schemeClr val="tx1"/>
                </a:solidFill>
                <a:prstDash val="solid"/>
                <a:headEnd type="none" w="med" len="med"/>
                <a:tailEnd type="none" w="med" len="med"/>
              </a:ln>
            </p:spPr>
          </p:sp>
          <p:sp>
            <p:nvSpPr>
              <p:cNvPr id="272532" name="直接连接符 42131"/>
              <p:cNvSpPr/>
              <p:nvPr/>
            </p:nvSpPr>
            <p:spPr>
              <a:xfrm rot="5400000">
                <a:off x="2432" y="2702"/>
                <a:ext cx="0" cy="55"/>
              </a:xfrm>
              <a:prstGeom prst="line">
                <a:avLst/>
              </a:prstGeom>
              <a:ln w="19050" cap="flat" cmpd="sng">
                <a:solidFill>
                  <a:schemeClr val="tx1"/>
                </a:solidFill>
                <a:prstDash val="solid"/>
                <a:headEnd type="none" w="med" len="med"/>
                <a:tailEnd type="none" w="med" len="med"/>
              </a:ln>
            </p:spPr>
          </p:sp>
          <p:sp>
            <p:nvSpPr>
              <p:cNvPr id="272533" name="直接连接符 42132"/>
              <p:cNvSpPr/>
              <p:nvPr/>
            </p:nvSpPr>
            <p:spPr>
              <a:xfrm rot="5400000">
                <a:off x="2432" y="797"/>
                <a:ext cx="0" cy="55"/>
              </a:xfrm>
              <a:prstGeom prst="line">
                <a:avLst/>
              </a:prstGeom>
              <a:ln w="19050" cap="flat" cmpd="sng">
                <a:solidFill>
                  <a:schemeClr val="tx1"/>
                </a:solidFill>
                <a:prstDash val="solid"/>
                <a:headEnd type="none" w="med" len="med"/>
                <a:tailEnd type="none" w="med" len="med"/>
              </a:ln>
            </p:spPr>
          </p:sp>
          <p:sp>
            <p:nvSpPr>
              <p:cNvPr id="272534" name="直接连接符 42133"/>
              <p:cNvSpPr/>
              <p:nvPr/>
            </p:nvSpPr>
            <p:spPr>
              <a:xfrm rot="5400000">
                <a:off x="2432" y="1265"/>
                <a:ext cx="0" cy="55"/>
              </a:xfrm>
              <a:prstGeom prst="line">
                <a:avLst/>
              </a:prstGeom>
              <a:ln w="19050" cap="flat" cmpd="sng">
                <a:solidFill>
                  <a:schemeClr val="tx1"/>
                </a:solidFill>
                <a:prstDash val="solid"/>
                <a:headEnd type="none" w="med" len="med"/>
                <a:tailEnd type="none" w="med" len="med"/>
              </a:ln>
            </p:spPr>
          </p:sp>
          <p:sp>
            <p:nvSpPr>
              <p:cNvPr id="272535" name="文本框 42134"/>
              <p:cNvSpPr txBox="1"/>
              <p:nvPr/>
            </p:nvSpPr>
            <p:spPr>
              <a:xfrm>
                <a:off x="2213" y="2217"/>
                <a:ext cx="206"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8.00</a:t>
                </a:r>
                <a:endParaRPr lang="en-US" altLang="zh-CN" sz="2400">
                  <a:latin typeface="Times New Roman" panose="02020603050405020304" charset="0"/>
                  <a:ea typeface="宋体" panose="02010600030101010101" pitchFamily="2" charset="-122"/>
                </a:endParaRPr>
              </a:p>
            </p:txBody>
          </p:sp>
          <p:sp>
            <p:nvSpPr>
              <p:cNvPr id="272536" name="文本框 42135"/>
              <p:cNvSpPr txBox="1"/>
              <p:nvPr/>
            </p:nvSpPr>
            <p:spPr>
              <a:xfrm>
                <a:off x="2213" y="2679"/>
                <a:ext cx="206"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4.00</a:t>
                </a:r>
                <a:endParaRPr lang="en-US" altLang="zh-CN" sz="2400">
                  <a:latin typeface="Times New Roman" panose="02020603050405020304" charset="0"/>
                  <a:ea typeface="宋体" panose="02010600030101010101" pitchFamily="2" charset="-122"/>
                </a:endParaRPr>
              </a:p>
            </p:txBody>
          </p:sp>
          <p:sp>
            <p:nvSpPr>
              <p:cNvPr id="272537" name="文本框 42136"/>
              <p:cNvSpPr txBox="1"/>
              <p:nvPr/>
            </p:nvSpPr>
            <p:spPr>
              <a:xfrm>
                <a:off x="2165" y="777"/>
                <a:ext cx="254"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20.00</a:t>
                </a:r>
                <a:endParaRPr lang="en-US" altLang="zh-CN" sz="2400">
                  <a:latin typeface="Times New Roman" panose="02020603050405020304" charset="0"/>
                  <a:ea typeface="宋体" panose="02010600030101010101" pitchFamily="2" charset="-122"/>
                </a:endParaRPr>
              </a:p>
            </p:txBody>
          </p:sp>
          <p:sp>
            <p:nvSpPr>
              <p:cNvPr id="272538" name="文本框 42137"/>
              <p:cNvSpPr txBox="1"/>
              <p:nvPr/>
            </p:nvSpPr>
            <p:spPr>
              <a:xfrm>
                <a:off x="2165" y="1245"/>
                <a:ext cx="254"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16.00</a:t>
                </a:r>
                <a:endParaRPr lang="en-US" altLang="zh-CN" sz="2400">
                  <a:latin typeface="Times New Roman" panose="02020603050405020304" charset="0"/>
                  <a:ea typeface="宋体" panose="02010600030101010101" pitchFamily="2" charset="-122"/>
                </a:endParaRPr>
              </a:p>
            </p:txBody>
          </p:sp>
          <p:sp>
            <p:nvSpPr>
              <p:cNvPr id="272539" name="文本框 42138"/>
              <p:cNvSpPr txBox="1"/>
              <p:nvPr/>
            </p:nvSpPr>
            <p:spPr>
              <a:xfrm>
                <a:off x="2177" y="1725"/>
                <a:ext cx="242"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12.00</a:t>
                </a:r>
                <a:endParaRPr lang="en-US" altLang="zh-CN" sz="2400">
                  <a:latin typeface="Times New Roman" panose="02020603050405020304" charset="0"/>
                  <a:ea typeface="宋体" panose="02010600030101010101" pitchFamily="2" charset="-122"/>
                </a:endParaRPr>
              </a:p>
            </p:txBody>
          </p:sp>
          <p:sp>
            <p:nvSpPr>
              <p:cNvPr id="272540" name="直接连接符 42139"/>
              <p:cNvSpPr/>
              <p:nvPr/>
            </p:nvSpPr>
            <p:spPr>
              <a:xfrm rot="5400000">
                <a:off x="2432" y="1031"/>
                <a:ext cx="0" cy="55"/>
              </a:xfrm>
              <a:prstGeom prst="line">
                <a:avLst/>
              </a:prstGeom>
              <a:ln w="19050" cap="flat" cmpd="sng">
                <a:solidFill>
                  <a:schemeClr val="tx1"/>
                </a:solidFill>
                <a:prstDash val="solid"/>
                <a:headEnd type="none" w="med" len="med"/>
                <a:tailEnd type="none" w="med" len="med"/>
              </a:ln>
            </p:spPr>
          </p:sp>
          <p:sp>
            <p:nvSpPr>
              <p:cNvPr id="272541" name="文本框 42140"/>
              <p:cNvSpPr txBox="1"/>
              <p:nvPr/>
            </p:nvSpPr>
            <p:spPr>
              <a:xfrm>
                <a:off x="2165" y="1011"/>
                <a:ext cx="254"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18.00</a:t>
                </a:r>
                <a:endParaRPr lang="en-US" altLang="zh-CN" sz="2400">
                  <a:latin typeface="Times New Roman" panose="02020603050405020304" charset="0"/>
                  <a:ea typeface="宋体" panose="02010600030101010101" pitchFamily="2" charset="-122"/>
                </a:endParaRPr>
              </a:p>
            </p:txBody>
          </p:sp>
          <p:sp>
            <p:nvSpPr>
              <p:cNvPr id="272542" name="直接连接符 42141"/>
              <p:cNvSpPr/>
              <p:nvPr/>
            </p:nvSpPr>
            <p:spPr>
              <a:xfrm rot="5400000">
                <a:off x="2432" y="1511"/>
                <a:ext cx="0" cy="55"/>
              </a:xfrm>
              <a:prstGeom prst="line">
                <a:avLst/>
              </a:prstGeom>
              <a:ln w="19050" cap="flat" cmpd="sng">
                <a:solidFill>
                  <a:schemeClr val="tx1"/>
                </a:solidFill>
                <a:prstDash val="solid"/>
                <a:headEnd type="none" w="med" len="med"/>
                <a:tailEnd type="none" w="med" len="med"/>
              </a:ln>
            </p:spPr>
          </p:sp>
          <p:sp>
            <p:nvSpPr>
              <p:cNvPr id="272543" name="文本框 42142"/>
              <p:cNvSpPr txBox="1"/>
              <p:nvPr/>
            </p:nvSpPr>
            <p:spPr>
              <a:xfrm>
                <a:off x="2165" y="1485"/>
                <a:ext cx="254"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14.00</a:t>
                </a:r>
                <a:endParaRPr lang="en-US" altLang="zh-CN" sz="2400">
                  <a:latin typeface="Times New Roman" panose="02020603050405020304" charset="0"/>
                  <a:ea typeface="宋体" panose="02010600030101010101" pitchFamily="2" charset="-122"/>
                </a:endParaRPr>
              </a:p>
            </p:txBody>
          </p:sp>
          <p:sp>
            <p:nvSpPr>
              <p:cNvPr id="272544" name="直接连接符 42143"/>
              <p:cNvSpPr/>
              <p:nvPr/>
            </p:nvSpPr>
            <p:spPr>
              <a:xfrm rot="5400000">
                <a:off x="2432" y="1991"/>
                <a:ext cx="0" cy="55"/>
              </a:xfrm>
              <a:prstGeom prst="line">
                <a:avLst/>
              </a:prstGeom>
              <a:ln w="19050" cap="flat" cmpd="sng">
                <a:solidFill>
                  <a:schemeClr val="tx1"/>
                </a:solidFill>
                <a:prstDash val="solid"/>
                <a:headEnd type="none" w="med" len="med"/>
                <a:tailEnd type="none" w="med" len="med"/>
              </a:ln>
            </p:spPr>
          </p:sp>
          <p:sp>
            <p:nvSpPr>
              <p:cNvPr id="272545" name="文本框 42144"/>
              <p:cNvSpPr txBox="1"/>
              <p:nvPr/>
            </p:nvSpPr>
            <p:spPr>
              <a:xfrm>
                <a:off x="2165" y="1971"/>
                <a:ext cx="254"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10.00</a:t>
                </a:r>
                <a:endParaRPr lang="en-US" altLang="zh-CN" sz="2400">
                  <a:latin typeface="Times New Roman" panose="02020603050405020304" charset="0"/>
                  <a:ea typeface="宋体" panose="02010600030101010101" pitchFamily="2" charset="-122"/>
                </a:endParaRPr>
              </a:p>
            </p:txBody>
          </p:sp>
          <p:sp>
            <p:nvSpPr>
              <p:cNvPr id="272546" name="直接连接符 42145"/>
              <p:cNvSpPr/>
              <p:nvPr/>
            </p:nvSpPr>
            <p:spPr>
              <a:xfrm rot="5400000">
                <a:off x="2432" y="2477"/>
                <a:ext cx="0" cy="55"/>
              </a:xfrm>
              <a:prstGeom prst="line">
                <a:avLst/>
              </a:prstGeom>
              <a:ln w="19050" cap="flat" cmpd="sng">
                <a:solidFill>
                  <a:schemeClr val="tx1"/>
                </a:solidFill>
                <a:prstDash val="solid"/>
                <a:headEnd type="none" w="med" len="med"/>
                <a:tailEnd type="none" w="med" len="med"/>
              </a:ln>
            </p:spPr>
          </p:sp>
          <p:sp>
            <p:nvSpPr>
              <p:cNvPr id="272547" name="文本框 42146"/>
              <p:cNvSpPr txBox="1"/>
              <p:nvPr/>
            </p:nvSpPr>
            <p:spPr>
              <a:xfrm>
                <a:off x="2213" y="2463"/>
                <a:ext cx="206"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6.00</a:t>
                </a:r>
                <a:endParaRPr lang="en-US" altLang="zh-CN" sz="2400">
                  <a:latin typeface="Times New Roman" panose="02020603050405020304" charset="0"/>
                  <a:ea typeface="宋体" panose="02010600030101010101" pitchFamily="2" charset="-122"/>
                </a:endParaRPr>
              </a:p>
            </p:txBody>
          </p:sp>
          <p:sp>
            <p:nvSpPr>
              <p:cNvPr id="272548" name="直接连接符 42147"/>
              <p:cNvSpPr/>
              <p:nvPr/>
            </p:nvSpPr>
            <p:spPr>
              <a:xfrm rot="5400000">
                <a:off x="2432" y="2951"/>
                <a:ext cx="0" cy="55"/>
              </a:xfrm>
              <a:prstGeom prst="line">
                <a:avLst/>
              </a:prstGeom>
              <a:ln w="19050" cap="flat" cmpd="sng">
                <a:solidFill>
                  <a:schemeClr val="tx1"/>
                </a:solidFill>
                <a:prstDash val="solid"/>
                <a:headEnd type="none" w="med" len="med"/>
                <a:tailEnd type="none" w="med" len="med"/>
              </a:ln>
            </p:spPr>
          </p:sp>
          <p:sp>
            <p:nvSpPr>
              <p:cNvPr id="272549" name="文本框 42148"/>
              <p:cNvSpPr txBox="1"/>
              <p:nvPr/>
            </p:nvSpPr>
            <p:spPr>
              <a:xfrm>
                <a:off x="2213" y="2931"/>
                <a:ext cx="206"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2.00</a:t>
                </a:r>
                <a:endParaRPr lang="en-US" altLang="zh-CN" sz="2400">
                  <a:latin typeface="Times New Roman" panose="02020603050405020304" charset="0"/>
                  <a:ea typeface="宋体" panose="02010600030101010101" pitchFamily="2" charset="-122"/>
                </a:endParaRPr>
              </a:p>
            </p:txBody>
          </p:sp>
        </p:grpSp>
        <p:grpSp>
          <p:nvGrpSpPr>
            <p:cNvPr id="272550" name="组合 42149"/>
            <p:cNvGrpSpPr/>
            <p:nvPr/>
          </p:nvGrpSpPr>
          <p:grpSpPr>
            <a:xfrm>
              <a:off x="2291" y="3194"/>
              <a:ext cx="2636" cy="185"/>
              <a:chOff x="2291" y="3167"/>
              <a:chExt cx="2636" cy="185"/>
            </a:xfrm>
          </p:grpSpPr>
          <p:sp>
            <p:nvSpPr>
              <p:cNvPr id="272551" name="直接连接符 42150"/>
              <p:cNvSpPr/>
              <p:nvPr/>
            </p:nvSpPr>
            <p:spPr>
              <a:xfrm>
                <a:off x="4795" y="3171"/>
                <a:ext cx="0" cy="55"/>
              </a:xfrm>
              <a:prstGeom prst="line">
                <a:avLst/>
              </a:prstGeom>
              <a:ln w="19050" cap="flat" cmpd="sng">
                <a:solidFill>
                  <a:schemeClr val="tx1"/>
                </a:solidFill>
                <a:prstDash val="solid"/>
                <a:headEnd type="none" w="med" len="med"/>
                <a:tailEnd type="none" w="med" len="med"/>
              </a:ln>
            </p:spPr>
          </p:sp>
          <p:sp>
            <p:nvSpPr>
              <p:cNvPr id="272552" name="直接连接符 42151"/>
              <p:cNvSpPr/>
              <p:nvPr/>
            </p:nvSpPr>
            <p:spPr>
              <a:xfrm>
                <a:off x="3838" y="3174"/>
                <a:ext cx="0" cy="55"/>
              </a:xfrm>
              <a:prstGeom prst="line">
                <a:avLst/>
              </a:prstGeom>
              <a:ln w="19050" cap="flat" cmpd="sng">
                <a:solidFill>
                  <a:schemeClr val="tx1"/>
                </a:solidFill>
                <a:prstDash val="solid"/>
                <a:headEnd type="none" w="med" len="med"/>
                <a:tailEnd type="none" w="med" len="med"/>
              </a:ln>
            </p:spPr>
          </p:sp>
          <p:sp>
            <p:nvSpPr>
              <p:cNvPr id="272553" name="直接连接符 42152"/>
              <p:cNvSpPr/>
              <p:nvPr/>
            </p:nvSpPr>
            <p:spPr>
              <a:xfrm>
                <a:off x="3349" y="3174"/>
                <a:ext cx="0" cy="55"/>
              </a:xfrm>
              <a:prstGeom prst="line">
                <a:avLst/>
              </a:prstGeom>
              <a:ln w="19050" cap="flat" cmpd="sng">
                <a:solidFill>
                  <a:schemeClr val="tx1"/>
                </a:solidFill>
                <a:prstDash val="solid"/>
                <a:headEnd type="none" w="med" len="med"/>
                <a:tailEnd type="none" w="med" len="med"/>
              </a:ln>
            </p:spPr>
          </p:sp>
          <p:sp>
            <p:nvSpPr>
              <p:cNvPr id="272554" name="直接连接符 42153"/>
              <p:cNvSpPr/>
              <p:nvPr/>
            </p:nvSpPr>
            <p:spPr>
              <a:xfrm>
                <a:off x="2881" y="3171"/>
                <a:ext cx="0" cy="55"/>
              </a:xfrm>
              <a:prstGeom prst="line">
                <a:avLst/>
              </a:prstGeom>
              <a:ln w="19050" cap="flat" cmpd="sng">
                <a:solidFill>
                  <a:schemeClr val="tx1"/>
                </a:solidFill>
                <a:prstDash val="solid"/>
                <a:headEnd type="none" w="med" len="med"/>
                <a:tailEnd type="none" w="med" len="med"/>
              </a:ln>
            </p:spPr>
          </p:sp>
          <p:sp>
            <p:nvSpPr>
              <p:cNvPr id="272555" name="直接连接符 42154"/>
              <p:cNvSpPr/>
              <p:nvPr/>
            </p:nvSpPr>
            <p:spPr>
              <a:xfrm>
                <a:off x="4318" y="3174"/>
                <a:ext cx="0" cy="55"/>
              </a:xfrm>
              <a:prstGeom prst="line">
                <a:avLst/>
              </a:prstGeom>
              <a:ln w="19050" cap="flat" cmpd="sng">
                <a:solidFill>
                  <a:schemeClr val="tx1"/>
                </a:solidFill>
                <a:prstDash val="solid"/>
                <a:headEnd type="none" w="med" len="med"/>
                <a:tailEnd type="none" w="med" len="med"/>
              </a:ln>
            </p:spPr>
          </p:sp>
          <p:sp>
            <p:nvSpPr>
              <p:cNvPr id="272556" name="文本框 42155"/>
              <p:cNvSpPr txBox="1"/>
              <p:nvPr/>
            </p:nvSpPr>
            <p:spPr>
              <a:xfrm>
                <a:off x="2291" y="3167"/>
                <a:ext cx="146" cy="154"/>
              </a:xfrm>
              <a:prstGeom prst="rect">
                <a:avLst/>
              </a:prstGeom>
              <a:noFill/>
              <a:ln w="9525">
                <a:noFill/>
              </a:ln>
            </p:spPr>
            <p:txBody>
              <a:bodyPr lIns="0" tIns="0" rIns="0" bIns="0" anchor="ctr" anchorCtr="0">
                <a:spAutoFit/>
              </a:bodyPr>
              <a:p>
                <a:pPr algn="ctr">
                  <a:spcBef>
                    <a:spcPct val="50000"/>
                  </a:spcBef>
                </a:pPr>
                <a:r>
                  <a:rPr lang="en-US" altLang="zh-CN" sz="1600">
                    <a:latin typeface="宋体" panose="02010600030101010101" pitchFamily="2" charset="-122"/>
                    <a:ea typeface="宋体" panose="02010600030101010101" pitchFamily="2" charset="-122"/>
                  </a:rPr>
                  <a:t>0</a:t>
                </a:r>
                <a:endParaRPr lang="en-US" altLang="zh-CN" sz="1600">
                  <a:latin typeface="Times New Roman" panose="02020603050405020304" charset="0"/>
                  <a:ea typeface="宋体" panose="02010600030101010101" pitchFamily="2" charset="-122"/>
                </a:endParaRPr>
              </a:p>
            </p:txBody>
          </p:sp>
          <p:sp>
            <p:nvSpPr>
              <p:cNvPr id="272557" name="文本框 42156"/>
              <p:cNvSpPr txBox="1"/>
              <p:nvPr/>
            </p:nvSpPr>
            <p:spPr>
              <a:xfrm>
                <a:off x="2807" y="3237"/>
                <a:ext cx="206"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2.00</a:t>
                </a:r>
                <a:endParaRPr lang="en-US" altLang="zh-CN" sz="2400">
                  <a:latin typeface="Times New Roman" panose="02020603050405020304" charset="0"/>
                  <a:ea typeface="宋体" panose="02010600030101010101" pitchFamily="2" charset="-122"/>
                </a:endParaRPr>
              </a:p>
            </p:txBody>
          </p:sp>
          <p:sp>
            <p:nvSpPr>
              <p:cNvPr id="272558" name="文本框 42157"/>
              <p:cNvSpPr txBox="1"/>
              <p:nvPr/>
            </p:nvSpPr>
            <p:spPr>
              <a:xfrm>
                <a:off x="3281" y="3237"/>
                <a:ext cx="206"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4.00</a:t>
                </a:r>
                <a:endParaRPr lang="en-US" altLang="zh-CN" sz="2400">
                  <a:latin typeface="Times New Roman" panose="02020603050405020304" charset="0"/>
                  <a:ea typeface="宋体" panose="02010600030101010101" pitchFamily="2" charset="-122"/>
                </a:endParaRPr>
              </a:p>
            </p:txBody>
          </p:sp>
          <p:sp>
            <p:nvSpPr>
              <p:cNvPr id="272559" name="文本框 42158"/>
              <p:cNvSpPr txBox="1"/>
              <p:nvPr/>
            </p:nvSpPr>
            <p:spPr>
              <a:xfrm>
                <a:off x="3719" y="3237"/>
                <a:ext cx="254"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6.00</a:t>
                </a:r>
                <a:endParaRPr lang="en-US" altLang="zh-CN" sz="2400">
                  <a:latin typeface="Times New Roman" panose="02020603050405020304" charset="0"/>
                  <a:ea typeface="宋体" panose="02010600030101010101" pitchFamily="2" charset="-122"/>
                </a:endParaRPr>
              </a:p>
            </p:txBody>
          </p:sp>
          <p:sp>
            <p:nvSpPr>
              <p:cNvPr id="272560" name="文本框 42159"/>
              <p:cNvSpPr txBox="1"/>
              <p:nvPr/>
            </p:nvSpPr>
            <p:spPr>
              <a:xfrm>
                <a:off x="4187" y="3237"/>
                <a:ext cx="248"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8.00</a:t>
                </a:r>
                <a:endParaRPr lang="en-US" altLang="zh-CN" sz="2400">
                  <a:latin typeface="Times New Roman" panose="02020603050405020304" charset="0"/>
                  <a:ea typeface="宋体" panose="02010600030101010101" pitchFamily="2" charset="-122"/>
                </a:endParaRPr>
              </a:p>
            </p:txBody>
          </p:sp>
          <p:sp>
            <p:nvSpPr>
              <p:cNvPr id="272561" name="文本框 42160"/>
              <p:cNvSpPr txBox="1"/>
              <p:nvPr/>
            </p:nvSpPr>
            <p:spPr>
              <a:xfrm>
                <a:off x="4673" y="3237"/>
                <a:ext cx="254"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10.00</a:t>
                </a:r>
                <a:endParaRPr lang="en-US" altLang="zh-CN" sz="2400">
                  <a:latin typeface="Times New Roman" panose="02020603050405020304" charset="0"/>
                  <a:ea typeface="宋体" panose="02010600030101010101" pitchFamily="2" charset="-122"/>
                </a:endParaRPr>
              </a:p>
            </p:txBody>
          </p:sp>
          <p:sp>
            <p:nvSpPr>
              <p:cNvPr id="272562" name="文本框 42161"/>
              <p:cNvSpPr txBox="1"/>
              <p:nvPr/>
            </p:nvSpPr>
            <p:spPr>
              <a:xfrm>
                <a:off x="2555" y="3237"/>
                <a:ext cx="206"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1.00</a:t>
                </a:r>
                <a:endParaRPr lang="en-US" altLang="zh-CN" sz="2400">
                  <a:latin typeface="Times New Roman" panose="02020603050405020304" charset="0"/>
                  <a:ea typeface="宋体" panose="02010600030101010101" pitchFamily="2" charset="-122"/>
                </a:endParaRPr>
              </a:p>
            </p:txBody>
          </p:sp>
          <p:sp>
            <p:nvSpPr>
              <p:cNvPr id="272563" name="文本框 42162"/>
              <p:cNvSpPr txBox="1"/>
              <p:nvPr/>
            </p:nvSpPr>
            <p:spPr>
              <a:xfrm>
                <a:off x="3029" y="3237"/>
                <a:ext cx="206"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3.00</a:t>
                </a:r>
                <a:endParaRPr lang="en-US" altLang="zh-CN" sz="2400">
                  <a:latin typeface="Times New Roman" panose="02020603050405020304" charset="0"/>
                  <a:ea typeface="宋体" panose="02010600030101010101" pitchFamily="2" charset="-122"/>
                </a:endParaRPr>
              </a:p>
            </p:txBody>
          </p:sp>
          <p:sp>
            <p:nvSpPr>
              <p:cNvPr id="272564" name="文本框 42163"/>
              <p:cNvSpPr txBox="1"/>
              <p:nvPr/>
            </p:nvSpPr>
            <p:spPr>
              <a:xfrm>
                <a:off x="3467" y="3237"/>
                <a:ext cx="254"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5.00</a:t>
                </a:r>
                <a:endParaRPr lang="en-US" altLang="zh-CN" sz="2400">
                  <a:latin typeface="Times New Roman" panose="02020603050405020304" charset="0"/>
                  <a:ea typeface="宋体" panose="02010600030101010101" pitchFamily="2" charset="-122"/>
                </a:endParaRPr>
              </a:p>
            </p:txBody>
          </p:sp>
          <p:sp>
            <p:nvSpPr>
              <p:cNvPr id="272565" name="文本框 42164"/>
              <p:cNvSpPr txBox="1"/>
              <p:nvPr/>
            </p:nvSpPr>
            <p:spPr>
              <a:xfrm>
                <a:off x="3935" y="3237"/>
                <a:ext cx="248"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7.00</a:t>
                </a:r>
                <a:endParaRPr lang="en-US" altLang="zh-CN" sz="2400">
                  <a:latin typeface="Times New Roman" panose="02020603050405020304" charset="0"/>
                  <a:ea typeface="宋体" panose="02010600030101010101" pitchFamily="2" charset="-122"/>
                </a:endParaRPr>
              </a:p>
            </p:txBody>
          </p:sp>
          <p:sp>
            <p:nvSpPr>
              <p:cNvPr id="272566" name="文本框 42165"/>
              <p:cNvSpPr txBox="1"/>
              <p:nvPr/>
            </p:nvSpPr>
            <p:spPr>
              <a:xfrm>
                <a:off x="4421" y="3237"/>
                <a:ext cx="254"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9.00</a:t>
                </a:r>
                <a:endParaRPr lang="en-US" altLang="zh-CN" sz="2400">
                  <a:latin typeface="Times New Roman" panose="02020603050405020304" charset="0"/>
                  <a:ea typeface="宋体" panose="02010600030101010101" pitchFamily="2" charset="-122"/>
                </a:endParaRPr>
              </a:p>
            </p:txBody>
          </p:sp>
          <p:sp>
            <p:nvSpPr>
              <p:cNvPr id="272567" name="直接连接符 42166"/>
              <p:cNvSpPr/>
              <p:nvPr/>
            </p:nvSpPr>
            <p:spPr>
              <a:xfrm>
                <a:off x="4549" y="3171"/>
                <a:ext cx="0" cy="55"/>
              </a:xfrm>
              <a:prstGeom prst="line">
                <a:avLst/>
              </a:prstGeom>
              <a:ln w="19050" cap="flat" cmpd="sng">
                <a:solidFill>
                  <a:schemeClr val="tx1"/>
                </a:solidFill>
                <a:prstDash val="solid"/>
                <a:headEnd type="none" w="med" len="med"/>
                <a:tailEnd type="none" w="med" len="med"/>
              </a:ln>
            </p:spPr>
          </p:sp>
          <p:sp>
            <p:nvSpPr>
              <p:cNvPr id="272568" name="直接连接符 42167"/>
              <p:cNvSpPr/>
              <p:nvPr/>
            </p:nvSpPr>
            <p:spPr>
              <a:xfrm>
                <a:off x="3604" y="3174"/>
                <a:ext cx="0" cy="55"/>
              </a:xfrm>
              <a:prstGeom prst="line">
                <a:avLst/>
              </a:prstGeom>
              <a:ln w="19050" cap="flat" cmpd="sng">
                <a:solidFill>
                  <a:schemeClr val="tx1"/>
                </a:solidFill>
                <a:prstDash val="solid"/>
                <a:headEnd type="none" w="med" len="med"/>
                <a:tailEnd type="none" w="med" len="med"/>
              </a:ln>
            </p:spPr>
          </p:sp>
          <p:sp>
            <p:nvSpPr>
              <p:cNvPr id="272569" name="直接连接符 42168"/>
              <p:cNvSpPr/>
              <p:nvPr/>
            </p:nvSpPr>
            <p:spPr>
              <a:xfrm>
                <a:off x="3115" y="3174"/>
                <a:ext cx="0" cy="55"/>
              </a:xfrm>
              <a:prstGeom prst="line">
                <a:avLst/>
              </a:prstGeom>
              <a:ln w="19050" cap="flat" cmpd="sng">
                <a:solidFill>
                  <a:schemeClr val="tx1"/>
                </a:solidFill>
                <a:prstDash val="solid"/>
                <a:headEnd type="none" w="med" len="med"/>
                <a:tailEnd type="none" w="med" len="med"/>
              </a:ln>
            </p:spPr>
          </p:sp>
          <p:sp>
            <p:nvSpPr>
              <p:cNvPr id="272570" name="直接连接符 42169"/>
              <p:cNvSpPr/>
              <p:nvPr/>
            </p:nvSpPr>
            <p:spPr>
              <a:xfrm>
                <a:off x="2641" y="3171"/>
                <a:ext cx="0" cy="55"/>
              </a:xfrm>
              <a:prstGeom prst="line">
                <a:avLst/>
              </a:prstGeom>
              <a:ln w="19050" cap="flat" cmpd="sng">
                <a:solidFill>
                  <a:schemeClr val="tx1"/>
                </a:solidFill>
                <a:prstDash val="solid"/>
                <a:headEnd type="none" w="med" len="med"/>
                <a:tailEnd type="none" w="med" len="med"/>
              </a:ln>
            </p:spPr>
          </p:sp>
          <p:sp>
            <p:nvSpPr>
              <p:cNvPr id="272571" name="直接连接符 42170"/>
              <p:cNvSpPr/>
              <p:nvPr/>
            </p:nvSpPr>
            <p:spPr>
              <a:xfrm>
                <a:off x="4072" y="3174"/>
                <a:ext cx="0" cy="55"/>
              </a:xfrm>
              <a:prstGeom prst="line">
                <a:avLst/>
              </a:prstGeom>
              <a:ln w="19050" cap="flat" cmpd="sng">
                <a:solidFill>
                  <a:schemeClr val="tx1"/>
                </a:solidFill>
                <a:prstDash val="solid"/>
                <a:headEnd type="none" w="med" len="med"/>
                <a:tailEnd type="none" w="med" len="med"/>
              </a:ln>
            </p:spPr>
          </p:sp>
        </p:grpSp>
      </p:grpSp>
      <p:grpSp>
        <p:nvGrpSpPr>
          <p:cNvPr id="42172" name="组合 42171"/>
          <p:cNvGrpSpPr/>
          <p:nvPr/>
        </p:nvGrpSpPr>
        <p:grpSpPr>
          <a:xfrm>
            <a:off x="3038475" y="2616200"/>
            <a:ext cx="2635250" cy="3476625"/>
            <a:chOff x="2556" y="831"/>
            <a:chExt cx="1660" cy="2190"/>
          </a:xfrm>
        </p:grpSpPr>
        <p:grpSp>
          <p:nvGrpSpPr>
            <p:cNvPr id="272580" name="组合 42172"/>
            <p:cNvGrpSpPr/>
            <p:nvPr/>
          </p:nvGrpSpPr>
          <p:grpSpPr>
            <a:xfrm>
              <a:off x="4182" y="831"/>
              <a:ext cx="34" cy="34"/>
              <a:chOff x="1392" y="2352"/>
              <a:chExt cx="96" cy="96"/>
            </a:xfrm>
          </p:grpSpPr>
          <p:sp>
            <p:nvSpPr>
              <p:cNvPr id="272581" name="直接连接符 42173"/>
              <p:cNvSpPr/>
              <p:nvPr/>
            </p:nvSpPr>
            <p:spPr>
              <a:xfrm>
                <a:off x="1440" y="2352"/>
                <a:ext cx="0" cy="96"/>
              </a:xfrm>
              <a:prstGeom prst="line">
                <a:avLst/>
              </a:prstGeom>
              <a:ln w="9525" cap="flat" cmpd="sng">
                <a:solidFill>
                  <a:schemeClr val="tx1"/>
                </a:solidFill>
                <a:prstDash val="solid"/>
                <a:headEnd type="none" w="med" len="med"/>
                <a:tailEnd type="none" w="med" len="med"/>
              </a:ln>
            </p:spPr>
          </p:sp>
          <p:sp>
            <p:nvSpPr>
              <p:cNvPr id="272582" name="直接连接符 42174"/>
              <p:cNvSpPr/>
              <p:nvPr/>
            </p:nvSpPr>
            <p:spPr>
              <a:xfrm rot="5400000">
                <a:off x="1440" y="2352"/>
                <a:ext cx="0" cy="96"/>
              </a:xfrm>
              <a:prstGeom prst="line">
                <a:avLst/>
              </a:prstGeom>
              <a:ln w="9525" cap="flat" cmpd="sng">
                <a:solidFill>
                  <a:schemeClr val="tx1"/>
                </a:solidFill>
                <a:prstDash val="solid"/>
                <a:headEnd type="none" w="med" len="med"/>
                <a:tailEnd type="none" w="med" len="med"/>
              </a:ln>
            </p:spPr>
          </p:sp>
        </p:grpSp>
        <p:grpSp>
          <p:nvGrpSpPr>
            <p:cNvPr id="272583" name="组合 42175"/>
            <p:cNvGrpSpPr/>
            <p:nvPr/>
          </p:nvGrpSpPr>
          <p:grpSpPr>
            <a:xfrm>
              <a:off x="3996" y="1068"/>
              <a:ext cx="34" cy="34"/>
              <a:chOff x="1392" y="2352"/>
              <a:chExt cx="96" cy="96"/>
            </a:xfrm>
          </p:grpSpPr>
          <p:sp>
            <p:nvSpPr>
              <p:cNvPr id="272584" name="直接连接符 42176"/>
              <p:cNvSpPr/>
              <p:nvPr/>
            </p:nvSpPr>
            <p:spPr>
              <a:xfrm>
                <a:off x="1440" y="2352"/>
                <a:ext cx="0" cy="96"/>
              </a:xfrm>
              <a:prstGeom prst="line">
                <a:avLst/>
              </a:prstGeom>
              <a:ln w="9525" cap="flat" cmpd="sng">
                <a:solidFill>
                  <a:schemeClr val="tx1"/>
                </a:solidFill>
                <a:prstDash val="solid"/>
                <a:headEnd type="none" w="med" len="med"/>
                <a:tailEnd type="none" w="med" len="med"/>
              </a:ln>
            </p:spPr>
          </p:sp>
          <p:sp>
            <p:nvSpPr>
              <p:cNvPr id="272585" name="直接连接符 42177"/>
              <p:cNvSpPr/>
              <p:nvPr/>
            </p:nvSpPr>
            <p:spPr>
              <a:xfrm rot="5400000">
                <a:off x="1440" y="2352"/>
                <a:ext cx="0" cy="96"/>
              </a:xfrm>
              <a:prstGeom prst="line">
                <a:avLst/>
              </a:prstGeom>
              <a:ln w="9525" cap="flat" cmpd="sng">
                <a:solidFill>
                  <a:schemeClr val="tx1"/>
                </a:solidFill>
                <a:prstDash val="solid"/>
                <a:headEnd type="none" w="med" len="med"/>
                <a:tailEnd type="none" w="med" len="med"/>
              </a:ln>
            </p:spPr>
          </p:sp>
        </p:grpSp>
        <p:grpSp>
          <p:nvGrpSpPr>
            <p:cNvPr id="272586" name="组合 42178"/>
            <p:cNvGrpSpPr/>
            <p:nvPr/>
          </p:nvGrpSpPr>
          <p:grpSpPr>
            <a:xfrm>
              <a:off x="3810" y="1323"/>
              <a:ext cx="34" cy="34"/>
              <a:chOff x="1392" y="2352"/>
              <a:chExt cx="96" cy="96"/>
            </a:xfrm>
          </p:grpSpPr>
          <p:sp>
            <p:nvSpPr>
              <p:cNvPr id="272587" name="直接连接符 42179"/>
              <p:cNvSpPr/>
              <p:nvPr/>
            </p:nvSpPr>
            <p:spPr>
              <a:xfrm>
                <a:off x="1440" y="2352"/>
                <a:ext cx="0" cy="96"/>
              </a:xfrm>
              <a:prstGeom prst="line">
                <a:avLst/>
              </a:prstGeom>
              <a:ln w="9525" cap="flat" cmpd="sng">
                <a:solidFill>
                  <a:schemeClr val="tx1"/>
                </a:solidFill>
                <a:prstDash val="solid"/>
                <a:headEnd type="none" w="med" len="med"/>
                <a:tailEnd type="none" w="med" len="med"/>
              </a:ln>
            </p:spPr>
          </p:sp>
          <p:sp>
            <p:nvSpPr>
              <p:cNvPr id="272588" name="直接连接符 42180"/>
              <p:cNvSpPr/>
              <p:nvPr/>
            </p:nvSpPr>
            <p:spPr>
              <a:xfrm rot="5400000">
                <a:off x="1440" y="2352"/>
                <a:ext cx="0" cy="96"/>
              </a:xfrm>
              <a:prstGeom prst="line">
                <a:avLst/>
              </a:prstGeom>
              <a:ln w="9525" cap="flat" cmpd="sng">
                <a:solidFill>
                  <a:schemeClr val="tx1"/>
                </a:solidFill>
                <a:prstDash val="solid"/>
                <a:headEnd type="none" w="med" len="med"/>
                <a:tailEnd type="none" w="med" len="med"/>
              </a:ln>
            </p:spPr>
          </p:sp>
        </p:grpSp>
        <p:grpSp>
          <p:nvGrpSpPr>
            <p:cNvPr id="272589" name="组合 42181"/>
            <p:cNvGrpSpPr/>
            <p:nvPr/>
          </p:nvGrpSpPr>
          <p:grpSpPr>
            <a:xfrm>
              <a:off x="3643" y="1551"/>
              <a:ext cx="34" cy="34"/>
              <a:chOff x="1392" y="2352"/>
              <a:chExt cx="96" cy="96"/>
            </a:xfrm>
          </p:grpSpPr>
          <p:sp>
            <p:nvSpPr>
              <p:cNvPr id="272590" name="直接连接符 42182"/>
              <p:cNvSpPr/>
              <p:nvPr/>
            </p:nvSpPr>
            <p:spPr>
              <a:xfrm>
                <a:off x="1440" y="2352"/>
                <a:ext cx="0" cy="96"/>
              </a:xfrm>
              <a:prstGeom prst="line">
                <a:avLst/>
              </a:prstGeom>
              <a:ln w="9525" cap="flat" cmpd="sng">
                <a:solidFill>
                  <a:schemeClr val="tx1"/>
                </a:solidFill>
                <a:prstDash val="solid"/>
                <a:headEnd type="none" w="med" len="med"/>
                <a:tailEnd type="none" w="med" len="med"/>
              </a:ln>
            </p:spPr>
          </p:sp>
          <p:sp>
            <p:nvSpPr>
              <p:cNvPr id="272591" name="直接连接符 42183"/>
              <p:cNvSpPr/>
              <p:nvPr/>
            </p:nvSpPr>
            <p:spPr>
              <a:xfrm rot="5400000">
                <a:off x="1440" y="2352"/>
                <a:ext cx="0" cy="96"/>
              </a:xfrm>
              <a:prstGeom prst="line">
                <a:avLst/>
              </a:prstGeom>
              <a:ln w="9525" cap="flat" cmpd="sng">
                <a:solidFill>
                  <a:schemeClr val="tx1"/>
                </a:solidFill>
                <a:prstDash val="solid"/>
                <a:headEnd type="none" w="med" len="med"/>
                <a:tailEnd type="none" w="med" len="med"/>
              </a:ln>
            </p:spPr>
          </p:sp>
        </p:grpSp>
        <p:grpSp>
          <p:nvGrpSpPr>
            <p:cNvPr id="272592" name="组合 42184"/>
            <p:cNvGrpSpPr/>
            <p:nvPr/>
          </p:nvGrpSpPr>
          <p:grpSpPr>
            <a:xfrm>
              <a:off x="3458" y="1788"/>
              <a:ext cx="34" cy="34"/>
              <a:chOff x="1392" y="2352"/>
              <a:chExt cx="96" cy="96"/>
            </a:xfrm>
          </p:grpSpPr>
          <p:sp>
            <p:nvSpPr>
              <p:cNvPr id="272593" name="直接连接符 42185"/>
              <p:cNvSpPr/>
              <p:nvPr/>
            </p:nvSpPr>
            <p:spPr>
              <a:xfrm>
                <a:off x="1440" y="2352"/>
                <a:ext cx="0" cy="96"/>
              </a:xfrm>
              <a:prstGeom prst="line">
                <a:avLst/>
              </a:prstGeom>
              <a:ln w="9525" cap="flat" cmpd="sng">
                <a:solidFill>
                  <a:schemeClr val="tx1"/>
                </a:solidFill>
                <a:prstDash val="solid"/>
                <a:headEnd type="none" w="med" len="med"/>
                <a:tailEnd type="none" w="med" len="med"/>
              </a:ln>
            </p:spPr>
          </p:sp>
          <p:sp>
            <p:nvSpPr>
              <p:cNvPr id="272594" name="直接连接符 42186"/>
              <p:cNvSpPr/>
              <p:nvPr/>
            </p:nvSpPr>
            <p:spPr>
              <a:xfrm rot="5400000">
                <a:off x="1440" y="2352"/>
                <a:ext cx="0" cy="96"/>
              </a:xfrm>
              <a:prstGeom prst="line">
                <a:avLst/>
              </a:prstGeom>
              <a:ln w="9525" cap="flat" cmpd="sng">
                <a:solidFill>
                  <a:schemeClr val="tx1"/>
                </a:solidFill>
                <a:prstDash val="solid"/>
                <a:headEnd type="none" w="med" len="med"/>
                <a:tailEnd type="none" w="med" len="med"/>
              </a:ln>
            </p:spPr>
          </p:sp>
        </p:grpSp>
        <p:grpSp>
          <p:nvGrpSpPr>
            <p:cNvPr id="272595" name="组合 42187"/>
            <p:cNvGrpSpPr/>
            <p:nvPr/>
          </p:nvGrpSpPr>
          <p:grpSpPr>
            <a:xfrm>
              <a:off x="3259" y="2054"/>
              <a:ext cx="34" cy="34"/>
              <a:chOff x="1392" y="2352"/>
              <a:chExt cx="96" cy="96"/>
            </a:xfrm>
          </p:grpSpPr>
          <p:sp>
            <p:nvSpPr>
              <p:cNvPr id="272596" name="直接连接符 42188"/>
              <p:cNvSpPr/>
              <p:nvPr/>
            </p:nvSpPr>
            <p:spPr>
              <a:xfrm>
                <a:off x="1440" y="2352"/>
                <a:ext cx="0" cy="96"/>
              </a:xfrm>
              <a:prstGeom prst="line">
                <a:avLst/>
              </a:prstGeom>
              <a:ln w="9525" cap="flat" cmpd="sng">
                <a:solidFill>
                  <a:schemeClr val="tx1"/>
                </a:solidFill>
                <a:prstDash val="solid"/>
                <a:headEnd type="none" w="med" len="med"/>
                <a:tailEnd type="none" w="med" len="med"/>
              </a:ln>
            </p:spPr>
          </p:sp>
          <p:sp>
            <p:nvSpPr>
              <p:cNvPr id="272597" name="直接连接符 42189"/>
              <p:cNvSpPr/>
              <p:nvPr/>
            </p:nvSpPr>
            <p:spPr>
              <a:xfrm rot="5400000">
                <a:off x="1440" y="2352"/>
                <a:ext cx="0" cy="96"/>
              </a:xfrm>
              <a:prstGeom prst="line">
                <a:avLst/>
              </a:prstGeom>
              <a:ln w="9525" cap="flat" cmpd="sng">
                <a:solidFill>
                  <a:schemeClr val="tx1"/>
                </a:solidFill>
                <a:prstDash val="solid"/>
                <a:headEnd type="none" w="med" len="med"/>
                <a:tailEnd type="none" w="med" len="med"/>
              </a:ln>
            </p:spPr>
          </p:sp>
        </p:grpSp>
        <p:grpSp>
          <p:nvGrpSpPr>
            <p:cNvPr id="272598" name="组合 42190"/>
            <p:cNvGrpSpPr/>
            <p:nvPr/>
          </p:nvGrpSpPr>
          <p:grpSpPr>
            <a:xfrm>
              <a:off x="3120" y="2249"/>
              <a:ext cx="34" cy="34"/>
              <a:chOff x="1392" y="2352"/>
              <a:chExt cx="96" cy="96"/>
            </a:xfrm>
          </p:grpSpPr>
          <p:sp>
            <p:nvSpPr>
              <p:cNvPr id="272599" name="直接连接符 42191"/>
              <p:cNvSpPr/>
              <p:nvPr/>
            </p:nvSpPr>
            <p:spPr>
              <a:xfrm>
                <a:off x="1440" y="2352"/>
                <a:ext cx="0" cy="96"/>
              </a:xfrm>
              <a:prstGeom prst="line">
                <a:avLst/>
              </a:prstGeom>
              <a:ln w="9525" cap="flat" cmpd="sng">
                <a:solidFill>
                  <a:schemeClr val="tx1"/>
                </a:solidFill>
                <a:prstDash val="solid"/>
                <a:headEnd type="none" w="med" len="med"/>
                <a:tailEnd type="none" w="med" len="med"/>
              </a:ln>
            </p:spPr>
          </p:sp>
          <p:sp>
            <p:nvSpPr>
              <p:cNvPr id="272600" name="直接连接符 42192"/>
              <p:cNvSpPr/>
              <p:nvPr/>
            </p:nvSpPr>
            <p:spPr>
              <a:xfrm rot="5400000">
                <a:off x="1440" y="2352"/>
                <a:ext cx="0" cy="96"/>
              </a:xfrm>
              <a:prstGeom prst="line">
                <a:avLst/>
              </a:prstGeom>
              <a:ln w="9525" cap="flat" cmpd="sng">
                <a:solidFill>
                  <a:schemeClr val="tx1"/>
                </a:solidFill>
                <a:prstDash val="solid"/>
                <a:headEnd type="none" w="med" len="med"/>
                <a:tailEnd type="none" w="med" len="med"/>
              </a:ln>
            </p:spPr>
          </p:sp>
        </p:grpSp>
        <p:grpSp>
          <p:nvGrpSpPr>
            <p:cNvPr id="272601" name="组合 42193"/>
            <p:cNvGrpSpPr/>
            <p:nvPr/>
          </p:nvGrpSpPr>
          <p:grpSpPr>
            <a:xfrm>
              <a:off x="2934" y="2493"/>
              <a:ext cx="34" cy="34"/>
              <a:chOff x="1392" y="2352"/>
              <a:chExt cx="96" cy="96"/>
            </a:xfrm>
          </p:grpSpPr>
          <p:sp>
            <p:nvSpPr>
              <p:cNvPr id="272602" name="直接连接符 42194"/>
              <p:cNvSpPr/>
              <p:nvPr/>
            </p:nvSpPr>
            <p:spPr>
              <a:xfrm>
                <a:off x="1440" y="2352"/>
                <a:ext cx="0" cy="96"/>
              </a:xfrm>
              <a:prstGeom prst="line">
                <a:avLst/>
              </a:prstGeom>
              <a:ln w="9525" cap="flat" cmpd="sng">
                <a:solidFill>
                  <a:schemeClr val="tx1"/>
                </a:solidFill>
                <a:prstDash val="solid"/>
                <a:headEnd type="none" w="med" len="med"/>
                <a:tailEnd type="none" w="med" len="med"/>
              </a:ln>
            </p:spPr>
          </p:sp>
          <p:sp>
            <p:nvSpPr>
              <p:cNvPr id="272603" name="直接连接符 42195"/>
              <p:cNvSpPr/>
              <p:nvPr/>
            </p:nvSpPr>
            <p:spPr>
              <a:xfrm rot="5400000">
                <a:off x="1440" y="2352"/>
                <a:ext cx="0" cy="96"/>
              </a:xfrm>
              <a:prstGeom prst="line">
                <a:avLst/>
              </a:prstGeom>
              <a:ln w="9525" cap="flat" cmpd="sng">
                <a:solidFill>
                  <a:schemeClr val="tx1"/>
                </a:solidFill>
                <a:prstDash val="solid"/>
                <a:headEnd type="none" w="med" len="med"/>
                <a:tailEnd type="none" w="med" len="med"/>
              </a:ln>
            </p:spPr>
          </p:sp>
        </p:grpSp>
        <p:grpSp>
          <p:nvGrpSpPr>
            <p:cNvPr id="272604" name="组合 42196"/>
            <p:cNvGrpSpPr/>
            <p:nvPr/>
          </p:nvGrpSpPr>
          <p:grpSpPr>
            <a:xfrm>
              <a:off x="2743" y="2739"/>
              <a:ext cx="34" cy="34"/>
              <a:chOff x="1392" y="2352"/>
              <a:chExt cx="96" cy="96"/>
            </a:xfrm>
          </p:grpSpPr>
          <p:sp>
            <p:nvSpPr>
              <p:cNvPr id="272605" name="直接连接符 42197"/>
              <p:cNvSpPr/>
              <p:nvPr/>
            </p:nvSpPr>
            <p:spPr>
              <a:xfrm>
                <a:off x="1440" y="2352"/>
                <a:ext cx="0" cy="96"/>
              </a:xfrm>
              <a:prstGeom prst="line">
                <a:avLst/>
              </a:prstGeom>
              <a:ln w="9525" cap="flat" cmpd="sng">
                <a:solidFill>
                  <a:schemeClr val="tx1"/>
                </a:solidFill>
                <a:prstDash val="solid"/>
                <a:headEnd type="none" w="med" len="med"/>
                <a:tailEnd type="none" w="med" len="med"/>
              </a:ln>
            </p:spPr>
          </p:sp>
          <p:sp>
            <p:nvSpPr>
              <p:cNvPr id="272606" name="直接连接符 42198"/>
              <p:cNvSpPr/>
              <p:nvPr/>
            </p:nvSpPr>
            <p:spPr>
              <a:xfrm rot="5400000">
                <a:off x="1440" y="2352"/>
                <a:ext cx="0" cy="96"/>
              </a:xfrm>
              <a:prstGeom prst="line">
                <a:avLst/>
              </a:prstGeom>
              <a:ln w="9525" cap="flat" cmpd="sng">
                <a:solidFill>
                  <a:schemeClr val="tx1"/>
                </a:solidFill>
                <a:prstDash val="solid"/>
                <a:headEnd type="none" w="med" len="med"/>
                <a:tailEnd type="none" w="med" len="med"/>
              </a:ln>
            </p:spPr>
          </p:sp>
        </p:grpSp>
        <p:grpSp>
          <p:nvGrpSpPr>
            <p:cNvPr id="272607" name="组合 42199"/>
            <p:cNvGrpSpPr/>
            <p:nvPr/>
          </p:nvGrpSpPr>
          <p:grpSpPr>
            <a:xfrm>
              <a:off x="2556" y="2987"/>
              <a:ext cx="34" cy="34"/>
              <a:chOff x="1392" y="2352"/>
              <a:chExt cx="96" cy="96"/>
            </a:xfrm>
          </p:grpSpPr>
          <p:sp>
            <p:nvSpPr>
              <p:cNvPr id="272608" name="直接连接符 42200"/>
              <p:cNvSpPr/>
              <p:nvPr/>
            </p:nvSpPr>
            <p:spPr>
              <a:xfrm>
                <a:off x="1440" y="2352"/>
                <a:ext cx="0" cy="96"/>
              </a:xfrm>
              <a:prstGeom prst="line">
                <a:avLst/>
              </a:prstGeom>
              <a:ln w="9525" cap="flat" cmpd="sng">
                <a:solidFill>
                  <a:schemeClr val="tx1"/>
                </a:solidFill>
                <a:prstDash val="solid"/>
                <a:headEnd type="none" w="med" len="med"/>
                <a:tailEnd type="none" w="med" len="med"/>
              </a:ln>
            </p:spPr>
          </p:sp>
          <p:sp>
            <p:nvSpPr>
              <p:cNvPr id="272609" name="直接连接符 42201"/>
              <p:cNvSpPr/>
              <p:nvPr/>
            </p:nvSpPr>
            <p:spPr>
              <a:xfrm rot="5400000">
                <a:off x="1440" y="2352"/>
                <a:ext cx="0" cy="96"/>
              </a:xfrm>
              <a:prstGeom prst="line">
                <a:avLst/>
              </a:prstGeom>
              <a:ln w="9525" cap="flat" cmpd="sng">
                <a:solidFill>
                  <a:schemeClr val="tx1"/>
                </a:solidFill>
                <a:prstDash val="solid"/>
                <a:headEnd type="none" w="med" len="med"/>
                <a:tailEnd type="none" w="med" len="med"/>
              </a:ln>
            </p:spPr>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8" presetClass="entr" presetSubtype="3" fill="hold" nodeType="clickEffect">
                                  <p:stCondLst>
                                    <p:cond delay="0"/>
                                  </p:stCondLst>
                                  <p:childTnLst>
                                    <p:set>
                                      <p:cBhvr>
                                        <p:cTn id="10" dur="1" fill="hold">
                                          <p:stCondLst>
                                            <p:cond delay="0"/>
                                          </p:stCondLst>
                                        </p:cTn>
                                        <p:tgtEl>
                                          <p:spTgt spid="42172"/>
                                        </p:tgtEl>
                                        <p:attrNameLst>
                                          <p:attrName>style.visibility</p:attrName>
                                        </p:attrNameLst>
                                      </p:cBhvr>
                                      <p:to>
                                        <p:strVal val="visible"/>
                                      </p:to>
                                    </p:set>
                                    <p:animEffect transition="in" filter="strips(upRight)">
                                      <p:cBhvr>
                                        <p:cTn id="11" dur="2000"/>
                                        <p:tgtEl>
                                          <p:spTgt spid="42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7" name="文本框 41986"/>
          <p:cNvSpPr txBox="1"/>
          <p:nvPr/>
        </p:nvSpPr>
        <p:spPr>
          <a:xfrm>
            <a:off x="611188" y="366713"/>
            <a:ext cx="8459787" cy="974725"/>
          </a:xfrm>
          <a:prstGeom prst="rect">
            <a:avLst/>
          </a:prstGeom>
          <a:noFill/>
          <a:ln w="9525">
            <a:noFill/>
          </a:ln>
        </p:spPr>
        <p:txBody>
          <a:bodyPr tIns="0" bIns="0">
            <a:spAutoFit/>
          </a:bodyPr>
          <a:p>
            <a:r>
              <a:rPr lang="en-US" altLang="en-US">
                <a:solidFill>
                  <a:schemeClr val="hlink"/>
                </a:solidFill>
                <a:latin typeface="楷体" panose="02010609060101010101" pitchFamily="49" charset="-122"/>
                <a:ea typeface="楷体" panose="02010609060101010101" pitchFamily="49" charset="-122"/>
              </a:rPr>
              <a:t>④</a:t>
            </a:r>
            <a:r>
              <a:rPr lang="en-US" altLang="zh-CN" err="1">
                <a:solidFill>
                  <a:schemeClr val="hlink"/>
                </a:solidFill>
                <a:latin typeface="楷体" panose="02010609060101010101" pitchFamily="49" charset="-122"/>
                <a:ea typeface="楷体" panose="02010609060101010101" pitchFamily="49" charset="-122"/>
              </a:rPr>
              <a:t>连线</a:t>
            </a:r>
            <a:r>
              <a:rPr lang="zh-CN" altLang="en-US" dirty="0">
                <a:solidFill>
                  <a:schemeClr val="hlink"/>
                </a:solidFill>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将图中的点用光滑的曲线连接，照顾到尽可能多的实验点，但不拘泥于实验点</a:t>
            </a:r>
            <a:r>
              <a:rPr lang="en-US" altLang="zh-CN">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p:txBody>
      </p:sp>
      <p:grpSp>
        <p:nvGrpSpPr>
          <p:cNvPr id="273411" name="组合 41987"/>
          <p:cNvGrpSpPr/>
          <p:nvPr/>
        </p:nvGrpSpPr>
        <p:grpSpPr>
          <a:xfrm>
            <a:off x="2327275" y="1887538"/>
            <a:ext cx="4968875" cy="4970462"/>
            <a:chOff x="1486" y="793"/>
            <a:chExt cx="3130" cy="3131"/>
          </a:xfrm>
        </p:grpSpPr>
        <p:grpSp>
          <p:nvGrpSpPr>
            <p:cNvPr id="273412" name="组合 41988"/>
            <p:cNvGrpSpPr/>
            <p:nvPr/>
          </p:nvGrpSpPr>
          <p:grpSpPr>
            <a:xfrm>
              <a:off x="1492" y="793"/>
              <a:ext cx="3124" cy="3124"/>
              <a:chOff x="1708" y="514"/>
              <a:chExt cx="3124" cy="3124"/>
            </a:xfrm>
          </p:grpSpPr>
          <p:sp>
            <p:nvSpPr>
              <p:cNvPr id="273413" name="直接连接符 41989"/>
              <p:cNvSpPr/>
              <p:nvPr/>
            </p:nvSpPr>
            <p:spPr>
              <a:xfrm>
                <a:off x="1708" y="514"/>
                <a:ext cx="3124" cy="0"/>
              </a:xfrm>
              <a:prstGeom prst="line">
                <a:avLst/>
              </a:prstGeom>
              <a:ln w="22225" cap="flat" cmpd="sng">
                <a:solidFill>
                  <a:srgbClr val="FFCC99"/>
                </a:solidFill>
                <a:prstDash val="solid"/>
                <a:headEnd type="none" w="med" len="med"/>
                <a:tailEnd type="none" w="med" len="med"/>
              </a:ln>
            </p:spPr>
          </p:sp>
          <p:sp>
            <p:nvSpPr>
              <p:cNvPr id="273414" name="直接连接符 41990"/>
              <p:cNvSpPr/>
              <p:nvPr/>
            </p:nvSpPr>
            <p:spPr>
              <a:xfrm>
                <a:off x="1708" y="610"/>
                <a:ext cx="3124" cy="0"/>
              </a:xfrm>
              <a:prstGeom prst="line">
                <a:avLst/>
              </a:prstGeom>
              <a:ln w="9525" cap="flat" cmpd="sng">
                <a:solidFill>
                  <a:srgbClr val="FFCC99"/>
                </a:solidFill>
                <a:prstDash val="solid"/>
                <a:headEnd type="none" w="med" len="med"/>
                <a:tailEnd type="none" w="med" len="med"/>
              </a:ln>
            </p:spPr>
          </p:sp>
          <p:sp>
            <p:nvSpPr>
              <p:cNvPr id="273415" name="直接连接符 41991"/>
              <p:cNvSpPr/>
              <p:nvPr/>
            </p:nvSpPr>
            <p:spPr>
              <a:xfrm>
                <a:off x="1708" y="562"/>
                <a:ext cx="3124" cy="0"/>
              </a:xfrm>
              <a:prstGeom prst="line">
                <a:avLst/>
              </a:prstGeom>
              <a:ln w="9525" cap="flat" cmpd="sng">
                <a:solidFill>
                  <a:srgbClr val="FFCC99"/>
                </a:solidFill>
                <a:prstDash val="solid"/>
                <a:headEnd type="none" w="med" len="med"/>
                <a:tailEnd type="none" w="med" len="med"/>
              </a:ln>
            </p:spPr>
          </p:sp>
          <p:sp>
            <p:nvSpPr>
              <p:cNvPr id="273416" name="直接连接符 41992"/>
              <p:cNvSpPr/>
              <p:nvPr/>
            </p:nvSpPr>
            <p:spPr>
              <a:xfrm>
                <a:off x="1708" y="659"/>
                <a:ext cx="3124" cy="0"/>
              </a:xfrm>
              <a:prstGeom prst="line">
                <a:avLst/>
              </a:prstGeom>
              <a:ln w="9525" cap="flat" cmpd="sng">
                <a:solidFill>
                  <a:srgbClr val="FFCC99"/>
                </a:solidFill>
                <a:prstDash val="solid"/>
                <a:headEnd type="none" w="med" len="med"/>
                <a:tailEnd type="none" w="med" len="med"/>
              </a:ln>
            </p:spPr>
          </p:sp>
          <p:sp>
            <p:nvSpPr>
              <p:cNvPr id="273417" name="直接连接符 41993"/>
              <p:cNvSpPr/>
              <p:nvPr/>
            </p:nvSpPr>
            <p:spPr>
              <a:xfrm>
                <a:off x="1708" y="697"/>
                <a:ext cx="3124" cy="0"/>
              </a:xfrm>
              <a:prstGeom prst="line">
                <a:avLst/>
              </a:prstGeom>
              <a:ln w="9525" cap="flat" cmpd="sng">
                <a:solidFill>
                  <a:srgbClr val="FFCC99"/>
                </a:solidFill>
                <a:prstDash val="solid"/>
                <a:headEnd type="none" w="med" len="med"/>
                <a:tailEnd type="none" w="med" len="med"/>
              </a:ln>
            </p:spPr>
          </p:sp>
          <p:sp>
            <p:nvSpPr>
              <p:cNvPr id="273418" name="直接连接符 41994"/>
              <p:cNvSpPr/>
              <p:nvPr/>
            </p:nvSpPr>
            <p:spPr>
              <a:xfrm>
                <a:off x="1708" y="758"/>
                <a:ext cx="3124" cy="0"/>
              </a:xfrm>
              <a:prstGeom prst="line">
                <a:avLst/>
              </a:prstGeom>
              <a:ln w="22225" cap="flat" cmpd="sng">
                <a:solidFill>
                  <a:srgbClr val="FFCC99"/>
                </a:solidFill>
                <a:prstDash val="solid"/>
                <a:headEnd type="none" w="med" len="med"/>
                <a:tailEnd type="none" w="med" len="med"/>
              </a:ln>
            </p:spPr>
          </p:sp>
          <p:sp>
            <p:nvSpPr>
              <p:cNvPr id="273419" name="直接连接符 41995"/>
              <p:cNvSpPr/>
              <p:nvPr/>
            </p:nvSpPr>
            <p:spPr>
              <a:xfrm>
                <a:off x="1708" y="855"/>
                <a:ext cx="3124" cy="0"/>
              </a:xfrm>
              <a:prstGeom prst="line">
                <a:avLst/>
              </a:prstGeom>
              <a:ln w="9525" cap="flat" cmpd="sng">
                <a:solidFill>
                  <a:srgbClr val="FFCC99"/>
                </a:solidFill>
                <a:prstDash val="solid"/>
                <a:headEnd type="none" w="med" len="med"/>
                <a:tailEnd type="none" w="med" len="med"/>
              </a:ln>
            </p:spPr>
          </p:sp>
          <p:sp>
            <p:nvSpPr>
              <p:cNvPr id="273420" name="直接连接符 41996"/>
              <p:cNvSpPr/>
              <p:nvPr/>
            </p:nvSpPr>
            <p:spPr>
              <a:xfrm>
                <a:off x="1708" y="798"/>
                <a:ext cx="3124" cy="0"/>
              </a:xfrm>
              <a:prstGeom prst="line">
                <a:avLst/>
              </a:prstGeom>
              <a:ln w="9525" cap="flat" cmpd="sng">
                <a:solidFill>
                  <a:srgbClr val="FFCC99"/>
                </a:solidFill>
                <a:prstDash val="solid"/>
                <a:headEnd type="none" w="med" len="med"/>
                <a:tailEnd type="none" w="med" len="med"/>
              </a:ln>
            </p:spPr>
          </p:sp>
          <p:sp>
            <p:nvSpPr>
              <p:cNvPr id="273421" name="直接连接符 41997"/>
              <p:cNvSpPr/>
              <p:nvPr/>
            </p:nvSpPr>
            <p:spPr>
              <a:xfrm>
                <a:off x="1708" y="904"/>
                <a:ext cx="3124" cy="0"/>
              </a:xfrm>
              <a:prstGeom prst="line">
                <a:avLst/>
              </a:prstGeom>
              <a:ln w="9525" cap="flat" cmpd="sng">
                <a:solidFill>
                  <a:srgbClr val="FFCC99"/>
                </a:solidFill>
                <a:prstDash val="solid"/>
                <a:headEnd type="none" w="med" len="med"/>
                <a:tailEnd type="none" w="med" len="med"/>
              </a:ln>
            </p:spPr>
          </p:sp>
          <p:sp>
            <p:nvSpPr>
              <p:cNvPr id="273422" name="直接连接符 41998"/>
              <p:cNvSpPr/>
              <p:nvPr/>
            </p:nvSpPr>
            <p:spPr>
              <a:xfrm>
                <a:off x="1708" y="942"/>
                <a:ext cx="3124" cy="0"/>
              </a:xfrm>
              <a:prstGeom prst="line">
                <a:avLst/>
              </a:prstGeom>
              <a:ln w="9525" cap="flat" cmpd="sng">
                <a:solidFill>
                  <a:srgbClr val="FFCC99"/>
                </a:solidFill>
                <a:prstDash val="solid"/>
                <a:headEnd type="none" w="med" len="med"/>
                <a:tailEnd type="none" w="med" len="med"/>
              </a:ln>
            </p:spPr>
          </p:sp>
          <p:sp>
            <p:nvSpPr>
              <p:cNvPr id="273423" name="直接连接符 41999"/>
              <p:cNvSpPr/>
              <p:nvPr/>
            </p:nvSpPr>
            <p:spPr>
              <a:xfrm>
                <a:off x="1708" y="1003"/>
                <a:ext cx="3124" cy="0"/>
              </a:xfrm>
              <a:prstGeom prst="line">
                <a:avLst/>
              </a:prstGeom>
              <a:ln w="22225" cap="flat" cmpd="sng">
                <a:solidFill>
                  <a:srgbClr val="FFCC99"/>
                </a:solidFill>
                <a:prstDash val="solid"/>
                <a:headEnd type="none" w="med" len="med"/>
                <a:tailEnd type="none" w="med" len="med"/>
              </a:ln>
            </p:spPr>
          </p:sp>
          <p:sp>
            <p:nvSpPr>
              <p:cNvPr id="273424" name="直接连接符 42000"/>
              <p:cNvSpPr/>
              <p:nvPr/>
            </p:nvSpPr>
            <p:spPr>
              <a:xfrm>
                <a:off x="1708" y="1090"/>
                <a:ext cx="3124" cy="0"/>
              </a:xfrm>
              <a:prstGeom prst="line">
                <a:avLst/>
              </a:prstGeom>
              <a:ln w="9525" cap="flat" cmpd="sng">
                <a:solidFill>
                  <a:srgbClr val="FFCC99"/>
                </a:solidFill>
                <a:prstDash val="solid"/>
                <a:headEnd type="none" w="med" len="med"/>
                <a:tailEnd type="none" w="med" len="med"/>
              </a:ln>
            </p:spPr>
          </p:sp>
          <p:sp>
            <p:nvSpPr>
              <p:cNvPr id="273425" name="直接连接符 42001"/>
              <p:cNvSpPr/>
              <p:nvPr/>
            </p:nvSpPr>
            <p:spPr>
              <a:xfrm>
                <a:off x="1708" y="1042"/>
                <a:ext cx="3124" cy="0"/>
              </a:xfrm>
              <a:prstGeom prst="line">
                <a:avLst/>
              </a:prstGeom>
              <a:ln w="9525" cap="flat" cmpd="sng">
                <a:solidFill>
                  <a:srgbClr val="FFCC99"/>
                </a:solidFill>
                <a:prstDash val="solid"/>
                <a:headEnd type="none" w="med" len="med"/>
                <a:tailEnd type="none" w="med" len="med"/>
              </a:ln>
            </p:spPr>
          </p:sp>
          <p:sp>
            <p:nvSpPr>
              <p:cNvPr id="273426" name="直接连接符 42002"/>
              <p:cNvSpPr/>
              <p:nvPr/>
            </p:nvSpPr>
            <p:spPr>
              <a:xfrm>
                <a:off x="1708" y="1139"/>
                <a:ext cx="3124" cy="0"/>
              </a:xfrm>
              <a:prstGeom prst="line">
                <a:avLst/>
              </a:prstGeom>
              <a:ln w="9525" cap="flat" cmpd="sng">
                <a:solidFill>
                  <a:srgbClr val="FFCC99"/>
                </a:solidFill>
                <a:prstDash val="solid"/>
                <a:headEnd type="none" w="med" len="med"/>
                <a:tailEnd type="none" w="med" len="med"/>
              </a:ln>
            </p:spPr>
          </p:sp>
          <p:sp>
            <p:nvSpPr>
              <p:cNvPr id="273427" name="直接连接符 42003"/>
              <p:cNvSpPr/>
              <p:nvPr/>
            </p:nvSpPr>
            <p:spPr>
              <a:xfrm>
                <a:off x="1708" y="1186"/>
                <a:ext cx="3124" cy="0"/>
              </a:xfrm>
              <a:prstGeom prst="line">
                <a:avLst/>
              </a:prstGeom>
              <a:ln w="9525" cap="flat" cmpd="sng">
                <a:solidFill>
                  <a:srgbClr val="FFCC99"/>
                </a:solidFill>
                <a:prstDash val="solid"/>
                <a:headEnd type="none" w="med" len="med"/>
                <a:tailEnd type="none" w="med" len="med"/>
              </a:ln>
            </p:spPr>
          </p:sp>
          <p:sp>
            <p:nvSpPr>
              <p:cNvPr id="273428" name="直接连接符 42004"/>
              <p:cNvSpPr/>
              <p:nvPr/>
            </p:nvSpPr>
            <p:spPr>
              <a:xfrm>
                <a:off x="1708" y="1238"/>
                <a:ext cx="3124" cy="0"/>
              </a:xfrm>
              <a:prstGeom prst="line">
                <a:avLst/>
              </a:prstGeom>
              <a:ln w="22225" cap="flat" cmpd="sng">
                <a:solidFill>
                  <a:srgbClr val="FFCC99"/>
                </a:solidFill>
                <a:prstDash val="solid"/>
                <a:headEnd type="none" w="med" len="med"/>
                <a:tailEnd type="none" w="med" len="med"/>
              </a:ln>
            </p:spPr>
          </p:sp>
          <p:sp>
            <p:nvSpPr>
              <p:cNvPr id="273429" name="直接连接符 42005"/>
              <p:cNvSpPr/>
              <p:nvPr/>
            </p:nvSpPr>
            <p:spPr>
              <a:xfrm>
                <a:off x="1708" y="1335"/>
                <a:ext cx="3124" cy="0"/>
              </a:xfrm>
              <a:prstGeom prst="line">
                <a:avLst/>
              </a:prstGeom>
              <a:ln w="9525" cap="flat" cmpd="sng">
                <a:solidFill>
                  <a:srgbClr val="FFCC99"/>
                </a:solidFill>
                <a:prstDash val="solid"/>
                <a:headEnd type="none" w="med" len="med"/>
                <a:tailEnd type="none" w="med" len="med"/>
              </a:ln>
            </p:spPr>
          </p:sp>
          <p:sp>
            <p:nvSpPr>
              <p:cNvPr id="273430" name="直接连接符 42006"/>
              <p:cNvSpPr/>
              <p:nvPr/>
            </p:nvSpPr>
            <p:spPr>
              <a:xfrm>
                <a:off x="1708" y="1287"/>
                <a:ext cx="3124" cy="0"/>
              </a:xfrm>
              <a:prstGeom prst="line">
                <a:avLst/>
              </a:prstGeom>
              <a:ln w="9525" cap="flat" cmpd="sng">
                <a:solidFill>
                  <a:srgbClr val="FFCC99"/>
                </a:solidFill>
                <a:prstDash val="solid"/>
                <a:headEnd type="none" w="med" len="med"/>
                <a:tailEnd type="none" w="med" len="med"/>
              </a:ln>
            </p:spPr>
          </p:sp>
          <p:sp>
            <p:nvSpPr>
              <p:cNvPr id="273431" name="直接连接符 42007"/>
              <p:cNvSpPr/>
              <p:nvPr/>
            </p:nvSpPr>
            <p:spPr>
              <a:xfrm>
                <a:off x="1708" y="1384"/>
                <a:ext cx="3124" cy="0"/>
              </a:xfrm>
              <a:prstGeom prst="line">
                <a:avLst/>
              </a:prstGeom>
              <a:ln w="9525" cap="flat" cmpd="sng">
                <a:solidFill>
                  <a:srgbClr val="FFCC99"/>
                </a:solidFill>
                <a:prstDash val="solid"/>
                <a:headEnd type="none" w="med" len="med"/>
                <a:tailEnd type="none" w="med" len="med"/>
              </a:ln>
            </p:spPr>
          </p:sp>
          <p:sp>
            <p:nvSpPr>
              <p:cNvPr id="273432" name="直接连接符 42008"/>
              <p:cNvSpPr/>
              <p:nvPr/>
            </p:nvSpPr>
            <p:spPr>
              <a:xfrm>
                <a:off x="1708" y="1431"/>
                <a:ext cx="3124" cy="0"/>
              </a:xfrm>
              <a:prstGeom prst="line">
                <a:avLst/>
              </a:prstGeom>
              <a:ln w="9525" cap="flat" cmpd="sng">
                <a:solidFill>
                  <a:srgbClr val="FFCC99"/>
                </a:solidFill>
                <a:prstDash val="solid"/>
                <a:headEnd type="none" w="med" len="med"/>
                <a:tailEnd type="none" w="med" len="med"/>
              </a:ln>
            </p:spPr>
          </p:sp>
          <p:sp>
            <p:nvSpPr>
              <p:cNvPr id="273433" name="直接连接符 42009"/>
              <p:cNvSpPr/>
              <p:nvPr/>
            </p:nvSpPr>
            <p:spPr>
              <a:xfrm>
                <a:off x="1708" y="1474"/>
                <a:ext cx="3124" cy="0"/>
              </a:xfrm>
              <a:prstGeom prst="line">
                <a:avLst/>
              </a:prstGeom>
              <a:ln w="22225" cap="flat" cmpd="sng">
                <a:solidFill>
                  <a:srgbClr val="FFCC99"/>
                </a:solidFill>
                <a:prstDash val="solid"/>
                <a:headEnd type="none" w="med" len="med"/>
                <a:tailEnd type="none" w="med" len="med"/>
              </a:ln>
            </p:spPr>
          </p:sp>
          <p:sp>
            <p:nvSpPr>
              <p:cNvPr id="273434" name="直接连接符 42010"/>
              <p:cNvSpPr/>
              <p:nvPr/>
            </p:nvSpPr>
            <p:spPr>
              <a:xfrm>
                <a:off x="1708" y="1570"/>
                <a:ext cx="3124" cy="0"/>
              </a:xfrm>
              <a:prstGeom prst="line">
                <a:avLst/>
              </a:prstGeom>
              <a:ln w="9525" cap="flat" cmpd="sng">
                <a:solidFill>
                  <a:srgbClr val="FFCC99"/>
                </a:solidFill>
                <a:prstDash val="solid"/>
                <a:headEnd type="none" w="med" len="med"/>
                <a:tailEnd type="none" w="med" len="med"/>
              </a:ln>
            </p:spPr>
          </p:sp>
          <p:sp>
            <p:nvSpPr>
              <p:cNvPr id="273435" name="直接连接符 42011"/>
              <p:cNvSpPr/>
              <p:nvPr/>
            </p:nvSpPr>
            <p:spPr>
              <a:xfrm>
                <a:off x="1708" y="1522"/>
                <a:ext cx="3124" cy="0"/>
              </a:xfrm>
              <a:prstGeom prst="line">
                <a:avLst/>
              </a:prstGeom>
              <a:ln w="9525" cap="flat" cmpd="sng">
                <a:solidFill>
                  <a:srgbClr val="FFCC99"/>
                </a:solidFill>
                <a:prstDash val="solid"/>
                <a:headEnd type="none" w="med" len="med"/>
                <a:tailEnd type="none" w="med" len="med"/>
              </a:ln>
            </p:spPr>
          </p:sp>
          <p:sp>
            <p:nvSpPr>
              <p:cNvPr id="273436" name="直接连接符 42012"/>
              <p:cNvSpPr/>
              <p:nvPr/>
            </p:nvSpPr>
            <p:spPr>
              <a:xfrm>
                <a:off x="1708" y="1619"/>
                <a:ext cx="3124" cy="0"/>
              </a:xfrm>
              <a:prstGeom prst="line">
                <a:avLst/>
              </a:prstGeom>
              <a:ln w="9525" cap="flat" cmpd="sng">
                <a:solidFill>
                  <a:srgbClr val="FFCC99"/>
                </a:solidFill>
                <a:prstDash val="solid"/>
                <a:headEnd type="none" w="med" len="med"/>
                <a:tailEnd type="none" w="med" len="med"/>
              </a:ln>
            </p:spPr>
          </p:sp>
          <p:sp>
            <p:nvSpPr>
              <p:cNvPr id="273437" name="直接连接符 42013"/>
              <p:cNvSpPr/>
              <p:nvPr/>
            </p:nvSpPr>
            <p:spPr>
              <a:xfrm>
                <a:off x="1708" y="1666"/>
                <a:ext cx="3124" cy="0"/>
              </a:xfrm>
              <a:prstGeom prst="line">
                <a:avLst/>
              </a:prstGeom>
              <a:ln w="9525" cap="flat" cmpd="sng">
                <a:solidFill>
                  <a:srgbClr val="FFCC99"/>
                </a:solidFill>
                <a:prstDash val="solid"/>
                <a:headEnd type="none" w="med" len="med"/>
                <a:tailEnd type="none" w="med" len="med"/>
              </a:ln>
            </p:spPr>
          </p:sp>
          <p:sp>
            <p:nvSpPr>
              <p:cNvPr id="273438" name="直接连接符 42014"/>
              <p:cNvSpPr/>
              <p:nvPr/>
            </p:nvSpPr>
            <p:spPr>
              <a:xfrm>
                <a:off x="1708" y="1718"/>
                <a:ext cx="3124" cy="0"/>
              </a:xfrm>
              <a:prstGeom prst="line">
                <a:avLst/>
              </a:prstGeom>
              <a:ln w="22225" cap="flat" cmpd="sng">
                <a:solidFill>
                  <a:srgbClr val="FFCC99"/>
                </a:solidFill>
                <a:prstDash val="solid"/>
                <a:headEnd type="none" w="med" len="med"/>
                <a:tailEnd type="none" w="med" len="med"/>
              </a:ln>
            </p:spPr>
          </p:sp>
          <p:sp>
            <p:nvSpPr>
              <p:cNvPr id="273439" name="直接连接符 42015"/>
              <p:cNvSpPr/>
              <p:nvPr/>
            </p:nvSpPr>
            <p:spPr>
              <a:xfrm>
                <a:off x="1708" y="1806"/>
                <a:ext cx="3124" cy="0"/>
              </a:xfrm>
              <a:prstGeom prst="line">
                <a:avLst/>
              </a:prstGeom>
              <a:ln w="9525" cap="flat" cmpd="sng">
                <a:solidFill>
                  <a:srgbClr val="FFCC99"/>
                </a:solidFill>
                <a:prstDash val="solid"/>
                <a:headEnd type="none" w="med" len="med"/>
                <a:tailEnd type="none" w="med" len="med"/>
              </a:ln>
            </p:spPr>
          </p:sp>
          <p:sp>
            <p:nvSpPr>
              <p:cNvPr id="273440" name="直接连接符 42016"/>
              <p:cNvSpPr/>
              <p:nvPr/>
            </p:nvSpPr>
            <p:spPr>
              <a:xfrm>
                <a:off x="1708" y="1766"/>
                <a:ext cx="3124" cy="0"/>
              </a:xfrm>
              <a:prstGeom prst="line">
                <a:avLst/>
              </a:prstGeom>
              <a:ln w="9525" cap="flat" cmpd="sng">
                <a:solidFill>
                  <a:srgbClr val="FFCC99"/>
                </a:solidFill>
                <a:prstDash val="solid"/>
                <a:headEnd type="none" w="med" len="med"/>
                <a:tailEnd type="none" w="med" len="med"/>
              </a:ln>
            </p:spPr>
          </p:sp>
          <p:sp>
            <p:nvSpPr>
              <p:cNvPr id="273441" name="直接连接符 42017"/>
              <p:cNvSpPr/>
              <p:nvPr/>
            </p:nvSpPr>
            <p:spPr>
              <a:xfrm>
                <a:off x="1708" y="1855"/>
                <a:ext cx="3124" cy="0"/>
              </a:xfrm>
              <a:prstGeom prst="line">
                <a:avLst/>
              </a:prstGeom>
              <a:ln w="9525" cap="flat" cmpd="sng">
                <a:solidFill>
                  <a:srgbClr val="FFCC99"/>
                </a:solidFill>
                <a:prstDash val="solid"/>
                <a:headEnd type="none" w="med" len="med"/>
                <a:tailEnd type="none" w="med" len="med"/>
              </a:ln>
            </p:spPr>
          </p:sp>
          <p:sp>
            <p:nvSpPr>
              <p:cNvPr id="273442" name="直接连接符 42018"/>
              <p:cNvSpPr/>
              <p:nvPr/>
            </p:nvSpPr>
            <p:spPr>
              <a:xfrm>
                <a:off x="1708" y="1902"/>
                <a:ext cx="3124" cy="0"/>
              </a:xfrm>
              <a:prstGeom prst="line">
                <a:avLst/>
              </a:prstGeom>
              <a:ln w="9525" cap="flat" cmpd="sng">
                <a:solidFill>
                  <a:srgbClr val="FFCC99"/>
                </a:solidFill>
                <a:prstDash val="solid"/>
                <a:headEnd type="none" w="med" len="med"/>
                <a:tailEnd type="none" w="med" len="med"/>
              </a:ln>
            </p:spPr>
          </p:sp>
          <p:sp>
            <p:nvSpPr>
              <p:cNvPr id="273443" name="直接连接符 42019"/>
              <p:cNvSpPr/>
              <p:nvPr/>
            </p:nvSpPr>
            <p:spPr>
              <a:xfrm>
                <a:off x="1708" y="1954"/>
                <a:ext cx="3124" cy="0"/>
              </a:xfrm>
              <a:prstGeom prst="line">
                <a:avLst/>
              </a:prstGeom>
              <a:ln w="22225" cap="flat" cmpd="sng">
                <a:solidFill>
                  <a:srgbClr val="FFCC99"/>
                </a:solidFill>
                <a:prstDash val="solid"/>
                <a:headEnd type="none" w="med" len="med"/>
                <a:tailEnd type="none" w="med" len="med"/>
              </a:ln>
            </p:spPr>
          </p:sp>
          <p:sp>
            <p:nvSpPr>
              <p:cNvPr id="273444" name="直接连接符 42020"/>
              <p:cNvSpPr/>
              <p:nvPr/>
            </p:nvSpPr>
            <p:spPr>
              <a:xfrm>
                <a:off x="1708" y="2050"/>
                <a:ext cx="3124" cy="0"/>
              </a:xfrm>
              <a:prstGeom prst="line">
                <a:avLst/>
              </a:prstGeom>
              <a:ln w="9525" cap="flat" cmpd="sng">
                <a:solidFill>
                  <a:srgbClr val="FFCC99"/>
                </a:solidFill>
                <a:prstDash val="solid"/>
                <a:headEnd type="none" w="med" len="med"/>
                <a:tailEnd type="none" w="med" len="med"/>
              </a:ln>
            </p:spPr>
          </p:sp>
          <p:sp>
            <p:nvSpPr>
              <p:cNvPr id="273445" name="直接连接符 42021"/>
              <p:cNvSpPr/>
              <p:nvPr/>
            </p:nvSpPr>
            <p:spPr>
              <a:xfrm>
                <a:off x="1708" y="2002"/>
                <a:ext cx="3124" cy="0"/>
              </a:xfrm>
              <a:prstGeom prst="line">
                <a:avLst/>
              </a:prstGeom>
              <a:ln w="9525" cap="flat" cmpd="sng">
                <a:solidFill>
                  <a:srgbClr val="FFCC99"/>
                </a:solidFill>
                <a:prstDash val="solid"/>
                <a:headEnd type="none" w="med" len="med"/>
                <a:tailEnd type="none" w="med" len="med"/>
              </a:ln>
            </p:spPr>
          </p:sp>
          <p:sp>
            <p:nvSpPr>
              <p:cNvPr id="273446" name="直接连接符 42022"/>
              <p:cNvSpPr/>
              <p:nvPr/>
            </p:nvSpPr>
            <p:spPr>
              <a:xfrm>
                <a:off x="1708" y="2099"/>
                <a:ext cx="3124" cy="0"/>
              </a:xfrm>
              <a:prstGeom prst="line">
                <a:avLst/>
              </a:prstGeom>
              <a:ln w="9525" cap="flat" cmpd="sng">
                <a:solidFill>
                  <a:srgbClr val="FFCC99"/>
                </a:solidFill>
                <a:prstDash val="solid"/>
                <a:headEnd type="none" w="med" len="med"/>
                <a:tailEnd type="none" w="med" len="med"/>
              </a:ln>
            </p:spPr>
          </p:sp>
          <p:sp>
            <p:nvSpPr>
              <p:cNvPr id="273447" name="直接连接符 42023"/>
              <p:cNvSpPr/>
              <p:nvPr/>
            </p:nvSpPr>
            <p:spPr>
              <a:xfrm>
                <a:off x="1708" y="2146"/>
                <a:ext cx="3124" cy="0"/>
              </a:xfrm>
              <a:prstGeom prst="line">
                <a:avLst/>
              </a:prstGeom>
              <a:ln w="9525" cap="flat" cmpd="sng">
                <a:solidFill>
                  <a:srgbClr val="FFCC99"/>
                </a:solidFill>
                <a:prstDash val="solid"/>
                <a:headEnd type="none" w="med" len="med"/>
                <a:tailEnd type="none" w="med" len="med"/>
              </a:ln>
            </p:spPr>
          </p:sp>
          <p:sp>
            <p:nvSpPr>
              <p:cNvPr id="273448" name="直接连接符 42024"/>
              <p:cNvSpPr/>
              <p:nvPr/>
            </p:nvSpPr>
            <p:spPr>
              <a:xfrm>
                <a:off x="1708" y="2198"/>
                <a:ext cx="3124" cy="0"/>
              </a:xfrm>
              <a:prstGeom prst="line">
                <a:avLst/>
              </a:prstGeom>
              <a:ln w="22225" cap="flat" cmpd="sng">
                <a:solidFill>
                  <a:srgbClr val="FFCC99"/>
                </a:solidFill>
                <a:prstDash val="solid"/>
                <a:headEnd type="none" w="med" len="med"/>
                <a:tailEnd type="none" w="med" len="med"/>
              </a:ln>
            </p:spPr>
          </p:sp>
          <p:sp>
            <p:nvSpPr>
              <p:cNvPr id="273449" name="直接连接符 42025"/>
              <p:cNvSpPr/>
              <p:nvPr/>
            </p:nvSpPr>
            <p:spPr>
              <a:xfrm>
                <a:off x="1708" y="2294"/>
                <a:ext cx="3124" cy="0"/>
              </a:xfrm>
              <a:prstGeom prst="line">
                <a:avLst/>
              </a:prstGeom>
              <a:ln w="9525" cap="flat" cmpd="sng">
                <a:solidFill>
                  <a:srgbClr val="FFCC99"/>
                </a:solidFill>
                <a:prstDash val="solid"/>
                <a:headEnd type="none" w="med" len="med"/>
                <a:tailEnd type="none" w="med" len="med"/>
              </a:ln>
            </p:spPr>
          </p:sp>
          <p:sp>
            <p:nvSpPr>
              <p:cNvPr id="273450" name="直接连接符 42026"/>
              <p:cNvSpPr/>
              <p:nvPr/>
            </p:nvSpPr>
            <p:spPr>
              <a:xfrm>
                <a:off x="1708" y="2246"/>
                <a:ext cx="3124" cy="0"/>
              </a:xfrm>
              <a:prstGeom prst="line">
                <a:avLst/>
              </a:prstGeom>
              <a:ln w="9525" cap="flat" cmpd="sng">
                <a:solidFill>
                  <a:srgbClr val="FFCC99"/>
                </a:solidFill>
                <a:prstDash val="solid"/>
                <a:headEnd type="none" w="med" len="med"/>
                <a:tailEnd type="none" w="med" len="med"/>
              </a:ln>
            </p:spPr>
          </p:sp>
          <p:sp>
            <p:nvSpPr>
              <p:cNvPr id="273451" name="直接连接符 42027"/>
              <p:cNvSpPr/>
              <p:nvPr/>
            </p:nvSpPr>
            <p:spPr>
              <a:xfrm>
                <a:off x="1708" y="2344"/>
                <a:ext cx="3124" cy="0"/>
              </a:xfrm>
              <a:prstGeom prst="line">
                <a:avLst/>
              </a:prstGeom>
              <a:ln w="9525" cap="flat" cmpd="sng">
                <a:solidFill>
                  <a:srgbClr val="FFCC99"/>
                </a:solidFill>
                <a:prstDash val="solid"/>
                <a:headEnd type="none" w="med" len="med"/>
                <a:tailEnd type="none" w="med" len="med"/>
              </a:ln>
            </p:spPr>
          </p:sp>
          <p:sp>
            <p:nvSpPr>
              <p:cNvPr id="273452" name="直接连接符 42028"/>
              <p:cNvSpPr/>
              <p:nvPr/>
            </p:nvSpPr>
            <p:spPr>
              <a:xfrm>
                <a:off x="1708" y="2391"/>
                <a:ext cx="3124" cy="0"/>
              </a:xfrm>
              <a:prstGeom prst="line">
                <a:avLst/>
              </a:prstGeom>
              <a:ln w="9525" cap="flat" cmpd="sng">
                <a:solidFill>
                  <a:srgbClr val="FFCC99"/>
                </a:solidFill>
                <a:prstDash val="solid"/>
                <a:headEnd type="none" w="med" len="med"/>
                <a:tailEnd type="none" w="med" len="med"/>
              </a:ln>
            </p:spPr>
          </p:sp>
          <p:sp>
            <p:nvSpPr>
              <p:cNvPr id="273453" name="直接连接符 42029"/>
              <p:cNvSpPr/>
              <p:nvPr/>
            </p:nvSpPr>
            <p:spPr>
              <a:xfrm>
                <a:off x="1708" y="2443"/>
                <a:ext cx="3124" cy="0"/>
              </a:xfrm>
              <a:prstGeom prst="line">
                <a:avLst/>
              </a:prstGeom>
              <a:ln w="22225" cap="flat" cmpd="sng">
                <a:solidFill>
                  <a:srgbClr val="FFCC99"/>
                </a:solidFill>
                <a:prstDash val="solid"/>
                <a:headEnd type="none" w="med" len="med"/>
                <a:tailEnd type="none" w="med" len="med"/>
              </a:ln>
            </p:spPr>
          </p:sp>
          <p:sp>
            <p:nvSpPr>
              <p:cNvPr id="273454" name="直接连接符 42030"/>
              <p:cNvSpPr/>
              <p:nvPr/>
            </p:nvSpPr>
            <p:spPr>
              <a:xfrm>
                <a:off x="1708" y="2538"/>
                <a:ext cx="3124" cy="0"/>
              </a:xfrm>
              <a:prstGeom prst="line">
                <a:avLst/>
              </a:prstGeom>
              <a:ln w="9525" cap="flat" cmpd="sng">
                <a:solidFill>
                  <a:srgbClr val="FFCC99"/>
                </a:solidFill>
                <a:prstDash val="solid"/>
                <a:headEnd type="none" w="med" len="med"/>
                <a:tailEnd type="none" w="med" len="med"/>
              </a:ln>
            </p:spPr>
          </p:sp>
          <p:sp>
            <p:nvSpPr>
              <p:cNvPr id="273455" name="直接连接符 42031"/>
              <p:cNvSpPr/>
              <p:nvPr/>
            </p:nvSpPr>
            <p:spPr>
              <a:xfrm>
                <a:off x="1708" y="2490"/>
                <a:ext cx="3124" cy="0"/>
              </a:xfrm>
              <a:prstGeom prst="line">
                <a:avLst/>
              </a:prstGeom>
              <a:ln w="9525" cap="flat" cmpd="sng">
                <a:solidFill>
                  <a:srgbClr val="FFCC99"/>
                </a:solidFill>
                <a:prstDash val="solid"/>
                <a:headEnd type="none" w="med" len="med"/>
                <a:tailEnd type="none" w="med" len="med"/>
              </a:ln>
            </p:spPr>
          </p:sp>
          <p:sp>
            <p:nvSpPr>
              <p:cNvPr id="273456" name="直接连接符 42032"/>
              <p:cNvSpPr/>
              <p:nvPr/>
            </p:nvSpPr>
            <p:spPr>
              <a:xfrm>
                <a:off x="1708" y="2587"/>
                <a:ext cx="3124" cy="0"/>
              </a:xfrm>
              <a:prstGeom prst="line">
                <a:avLst/>
              </a:prstGeom>
              <a:ln w="9525" cap="flat" cmpd="sng">
                <a:solidFill>
                  <a:srgbClr val="FFCC99"/>
                </a:solidFill>
                <a:prstDash val="solid"/>
                <a:headEnd type="none" w="med" len="med"/>
                <a:tailEnd type="none" w="med" len="med"/>
              </a:ln>
            </p:spPr>
          </p:sp>
          <p:sp>
            <p:nvSpPr>
              <p:cNvPr id="273457" name="直接连接符 42033"/>
              <p:cNvSpPr/>
              <p:nvPr/>
            </p:nvSpPr>
            <p:spPr>
              <a:xfrm>
                <a:off x="1708" y="2634"/>
                <a:ext cx="3124" cy="0"/>
              </a:xfrm>
              <a:prstGeom prst="line">
                <a:avLst/>
              </a:prstGeom>
              <a:ln w="9525" cap="flat" cmpd="sng">
                <a:solidFill>
                  <a:srgbClr val="FFCC99"/>
                </a:solidFill>
                <a:prstDash val="solid"/>
                <a:headEnd type="none" w="med" len="med"/>
                <a:tailEnd type="none" w="med" len="med"/>
              </a:ln>
            </p:spPr>
          </p:sp>
          <p:sp>
            <p:nvSpPr>
              <p:cNvPr id="273458" name="直接连接符 42034"/>
              <p:cNvSpPr/>
              <p:nvPr/>
            </p:nvSpPr>
            <p:spPr>
              <a:xfrm>
                <a:off x="1708" y="2687"/>
                <a:ext cx="3124" cy="0"/>
              </a:xfrm>
              <a:prstGeom prst="line">
                <a:avLst/>
              </a:prstGeom>
              <a:ln w="22225" cap="flat" cmpd="sng">
                <a:solidFill>
                  <a:srgbClr val="FFCC99"/>
                </a:solidFill>
                <a:prstDash val="solid"/>
                <a:headEnd type="none" w="med" len="med"/>
                <a:tailEnd type="none" w="med" len="med"/>
              </a:ln>
            </p:spPr>
          </p:sp>
          <p:sp>
            <p:nvSpPr>
              <p:cNvPr id="273459" name="直接连接符 42035"/>
              <p:cNvSpPr/>
              <p:nvPr/>
            </p:nvSpPr>
            <p:spPr>
              <a:xfrm>
                <a:off x="1708" y="2774"/>
                <a:ext cx="3124" cy="0"/>
              </a:xfrm>
              <a:prstGeom prst="line">
                <a:avLst/>
              </a:prstGeom>
              <a:ln w="9525" cap="flat" cmpd="sng">
                <a:solidFill>
                  <a:srgbClr val="FFCC99"/>
                </a:solidFill>
                <a:prstDash val="solid"/>
                <a:headEnd type="none" w="med" len="med"/>
                <a:tailEnd type="none" w="med" len="med"/>
              </a:ln>
            </p:spPr>
          </p:sp>
          <p:sp>
            <p:nvSpPr>
              <p:cNvPr id="273460" name="直接连接符 42036"/>
              <p:cNvSpPr/>
              <p:nvPr/>
            </p:nvSpPr>
            <p:spPr>
              <a:xfrm>
                <a:off x="1708" y="2726"/>
                <a:ext cx="3124" cy="0"/>
              </a:xfrm>
              <a:prstGeom prst="line">
                <a:avLst/>
              </a:prstGeom>
              <a:ln w="9525" cap="flat" cmpd="sng">
                <a:solidFill>
                  <a:srgbClr val="FFCC99"/>
                </a:solidFill>
                <a:prstDash val="solid"/>
                <a:headEnd type="none" w="med" len="med"/>
                <a:tailEnd type="none" w="med" len="med"/>
              </a:ln>
            </p:spPr>
          </p:sp>
          <p:sp>
            <p:nvSpPr>
              <p:cNvPr id="273461" name="直接连接符 42037"/>
              <p:cNvSpPr/>
              <p:nvPr/>
            </p:nvSpPr>
            <p:spPr>
              <a:xfrm>
                <a:off x="1708" y="2814"/>
                <a:ext cx="3124" cy="0"/>
              </a:xfrm>
              <a:prstGeom prst="line">
                <a:avLst/>
              </a:prstGeom>
              <a:ln w="9525" cap="flat" cmpd="sng">
                <a:solidFill>
                  <a:srgbClr val="FFCC99"/>
                </a:solidFill>
                <a:prstDash val="solid"/>
                <a:headEnd type="none" w="med" len="med"/>
                <a:tailEnd type="none" w="med" len="med"/>
              </a:ln>
            </p:spPr>
          </p:sp>
          <p:sp>
            <p:nvSpPr>
              <p:cNvPr id="273462" name="直接连接符 42038"/>
              <p:cNvSpPr/>
              <p:nvPr/>
            </p:nvSpPr>
            <p:spPr>
              <a:xfrm>
                <a:off x="1708" y="2861"/>
                <a:ext cx="3124" cy="0"/>
              </a:xfrm>
              <a:prstGeom prst="line">
                <a:avLst/>
              </a:prstGeom>
              <a:ln w="9525" cap="flat" cmpd="sng">
                <a:solidFill>
                  <a:srgbClr val="FFCC99"/>
                </a:solidFill>
                <a:prstDash val="solid"/>
                <a:headEnd type="none" w="med" len="med"/>
                <a:tailEnd type="none" w="med" len="med"/>
              </a:ln>
            </p:spPr>
          </p:sp>
          <p:sp>
            <p:nvSpPr>
              <p:cNvPr id="273463" name="直接连接符 42039"/>
              <p:cNvSpPr/>
              <p:nvPr/>
            </p:nvSpPr>
            <p:spPr>
              <a:xfrm>
                <a:off x="1708" y="2914"/>
                <a:ext cx="3124" cy="0"/>
              </a:xfrm>
              <a:prstGeom prst="line">
                <a:avLst/>
              </a:prstGeom>
              <a:ln w="22225" cap="flat" cmpd="sng">
                <a:solidFill>
                  <a:srgbClr val="FFCC99"/>
                </a:solidFill>
                <a:prstDash val="solid"/>
                <a:headEnd type="none" w="med" len="med"/>
                <a:tailEnd type="none" w="med" len="med"/>
              </a:ln>
            </p:spPr>
          </p:sp>
          <p:sp>
            <p:nvSpPr>
              <p:cNvPr id="273464" name="直接连接符 42040"/>
              <p:cNvSpPr/>
              <p:nvPr/>
            </p:nvSpPr>
            <p:spPr>
              <a:xfrm>
                <a:off x="1708" y="3010"/>
                <a:ext cx="3124" cy="0"/>
              </a:xfrm>
              <a:prstGeom prst="line">
                <a:avLst/>
              </a:prstGeom>
              <a:ln w="9525" cap="flat" cmpd="sng">
                <a:solidFill>
                  <a:srgbClr val="FFCC99"/>
                </a:solidFill>
                <a:prstDash val="solid"/>
                <a:headEnd type="none" w="med" len="med"/>
                <a:tailEnd type="none" w="med" len="med"/>
              </a:ln>
            </p:spPr>
          </p:sp>
          <p:sp>
            <p:nvSpPr>
              <p:cNvPr id="273465" name="直接连接符 42041"/>
              <p:cNvSpPr/>
              <p:nvPr/>
            </p:nvSpPr>
            <p:spPr>
              <a:xfrm>
                <a:off x="1708" y="2962"/>
                <a:ext cx="3124" cy="0"/>
              </a:xfrm>
              <a:prstGeom prst="line">
                <a:avLst/>
              </a:prstGeom>
              <a:ln w="9525" cap="flat" cmpd="sng">
                <a:solidFill>
                  <a:srgbClr val="FFCC99"/>
                </a:solidFill>
                <a:prstDash val="solid"/>
                <a:headEnd type="none" w="med" len="med"/>
                <a:tailEnd type="none" w="med" len="med"/>
              </a:ln>
            </p:spPr>
          </p:sp>
          <p:sp>
            <p:nvSpPr>
              <p:cNvPr id="273466" name="直接连接符 42042"/>
              <p:cNvSpPr/>
              <p:nvPr/>
            </p:nvSpPr>
            <p:spPr>
              <a:xfrm>
                <a:off x="1708" y="3059"/>
                <a:ext cx="3124" cy="0"/>
              </a:xfrm>
              <a:prstGeom prst="line">
                <a:avLst/>
              </a:prstGeom>
              <a:ln w="9525" cap="flat" cmpd="sng">
                <a:solidFill>
                  <a:srgbClr val="FFCC99"/>
                </a:solidFill>
                <a:prstDash val="solid"/>
                <a:headEnd type="none" w="med" len="med"/>
                <a:tailEnd type="none" w="med" len="med"/>
              </a:ln>
            </p:spPr>
          </p:sp>
          <p:sp>
            <p:nvSpPr>
              <p:cNvPr id="273467" name="直接连接符 42043"/>
              <p:cNvSpPr/>
              <p:nvPr/>
            </p:nvSpPr>
            <p:spPr>
              <a:xfrm>
                <a:off x="1708" y="3097"/>
                <a:ext cx="3124" cy="0"/>
              </a:xfrm>
              <a:prstGeom prst="line">
                <a:avLst/>
              </a:prstGeom>
              <a:ln w="9525" cap="flat" cmpd="sng">
                <a:solidFill>
                  <a:srgbClr val="FFCC99"/>
                </a:solidFill>
                <a:prstDash val="solid"/>
                <a:headEnd type="none" w="med" len="med"/>
                <a:tailEnd type="none" w="med" len="med"/>
              </a:ln>
            </p:spPr>
          </p:sp>
          <p:sp>
            <p:nvSpPr>
              <p:cNvPr id="273468" name="直接连接符 42044"/>
              <p:cNvSpPr/>
              <p:nvPr/>
            </p:nvSpPr>
            <p:spPr>
              <a:xfrm>
                <a:off x="1708" y="3158"/>
                <a:ext cx="3124" cy="0"/>
              </a:xfrm>
              <a:prstGeom prst="line">
                <a:avLst/>
              </a:prstGeom>
              <a:ln w="22225" cap="flat" cmpd="sng">
                <a:solidFill>
                  <a:srgbClr val="FFCC99"/>
                </a:solidFill>
                <a:prstDash val="solid"/>
                <a:headEnd type="none" w="med" len="med"/>
                <a:tailEnd type="none" w="med" len="med"/>
              </a:ln>
            </p:spPr>
          </p:sp>
          <p:sp>
            <p:nvSpPr>
              <p:cNvPr id="273469" name="直接连接符 42045"/>
              <p:cNvSpPr/>
              <p:nvPr/>
            </p:nvSpPr>
            <p:spPr>
              <a:xfrm>
                <a:off x="1708" y="3254"/>
                <a:ext cx="3124" cy="0"/>
              </a:xfrm>
              <a:prstGeom prst="line">
                <a:avLst/>
              </a:prstGeom>
              <a:ln w="9525" cap="flat" cmpd="sng">
                <a:solidFill>
                  <a:srgbClr val="FFCC99"/>
                </a:solidFill>
                <a:prstDash val="solid"/>
                <a:headEnd type="none" w="med" len="med"/>
                <a:tailEnd type="none" w="med" len="med"/>
              </a:ln>
            </p:spPr>
          </p:sp>
          <p:sp>
            <p:nvSpPr>
              <p:cNvPr id="273470" name="直接连接符 42046"/>
              <p:cNvSpPr/>
              <p:nvPr/>
            </p:nvSpPr>
            <p:spPr>
              <a:xfrm>
                <a:off x="1708" y="3206"/>
                <a:ext cx="3124" cy="0"/>
              </a:xfrm>
              <a:prstGeom prst="line">
                <a:avLst/>
              </a:prstGeom>
              <a:ln w="9525" cap="flat" cmpd="sng">
                <a:solidFill>
                  <a:srgbClr val="FFCC99"/>
                </a:solidFill>
                <a:prstDash val="solid"/>
                <a:headEnd type="none" w="med" len="med"/>
                <a:tailEnd type="none" w="med" len="med"/>
              </a:ln>
            </p:spPr>
          </p:sp>
          <p:sp>
            <p:nvSpPr>
              <p:cNvPr id="273471" name="直接连接符 42047"/>
              <p:cNvSpPr/>
              <p:nvPr/>
            </p:nvSpPr>
            <p:spPr>
              <a:xfrm>
                <a:off x="1708" y="3303"/>
                <a:ext cx="3124" cy="0"/>
              </a:xfrm>
              <a:prstGeom prst="line">
                <a:avLst/>
              </a:prstGeom>
              <a:ln w="9525" cap="flat" cmpd="sng">
                <a:solidFill>
                  <a:srgbClr val="FFCC99"/>
                </a:solidFill>
                <a:prstDash val="solid"/>
                <a:headEnd type="none" w="med" len="med"/>
                <a:tailEnd type="none" w="med" len="med"/>
              </a:ln>
            </p:spPr>
          </p:sp>
          <p:sp>
            <p:nvSpPr>
              <p:cNvPr id="273472" name="直接连接符 42048"/>
              <p:cNvSpPr/>
              <p:nvPr/>
            </p:nvSpPr>
            <p:spPr>
              <a:xfrm>
                <a:off x="1708" y="3350"/>
                <a:ext cx="3124" cy="0"/>
              </a:xfrm>
              <a:prstGeom prst="line">
                <a:avLst/>
              </a:prstGeom>
              <a:ln w="9525" cap="flat" cmpd="sng">
                <a:solidFill>
                  <a:srgbClr val="FFCC99"/>
                </a:solidFill>
                <a:prstDash val="solid"/>
                <a:headEnd type="none" w="med" len="med"/>
                <a:tailEnd type="none" w="med" len="med"/>
              </a:ln>
            </p:spPr>
          </p:sp>
          <p:sp>
            <p:nvSpPr>
              <p:cNvPr id="273473" name="直接连接符 42049"/>
              <p:cNvSpPr/>
              <p:nvPr/>
            </p:nvSpPr>
            <p:spPr>
              <a:xfrm>
                <a:off x="1708" y="3393"/>
                <a:ext cx="3124" cy="0"/>
              </a:xfrm>
              <a:prstGeom prst="line">
                <a:avLst/>
              </a:prstGeom>
              <a:ln w="22225" cap="flat" cmpd="sng">
                <a:solidFill>
                  <a:srgbClr val="FFCC99"/>
                </a:solidFill>
                <a:prstDash val="solid"/>
                <a:headEnd type="none" w="med" len="med"/>
                <a:tailEnd type="none" w="med" len="med"/>
              </a:ln>
            </p:spPr>
          </p:sp>
          <p:sp>
            <p:nvSpPr>
              <p:cNvPr id="273474" name="直接连接符 42050"/>
              <p:cNvSpPr/>
              <p:nvPr/>
            </p:nvSpPr>
            <p:spPr>
              <a:xfrm>
                <a:off x="1708" y="3490"/>
                <a:ext cx="3124" cy="0"/>
              </a:xfrm>
              <a:prstGeom prst="line">
                <a:avLst/>
              </a:prstGeom>
              <a:ln w="9525" cap="flat" cmpd="sng">
                <a:solidFill>
                  <a:srgbClr val="FFCC99"/>
                </a:solidFill>
                <a:prstDash val="solid"/>
                <a:headEnd type="none" w="med" len="med"/>
                <a:tailEnd type="none" w="med" len="med"/>
              </a:ln>
            </p:spPr>
          </p:sp>
          <p:sp>
            <p:nvSpPr>
              <p:cNvPr id="273475" name="直接连接符 42051"/>
              <p:cNvSpPr/>
              <p:nvPr/>
            </p:nvSpPr>
            <p:spPr>
              <a:xfrm>
                <a:off x="1708" y="3442"/>
                <a:ext cx="3124" cy="0"/>
              </a:xfrm>
              <a:prstGeom prst="line">
                <a:avLst/>
              </a:prstGeom>
              <a:ln w="9525" cap="flat" cmpd="sng">
                <a:solidFill>
                  <a:srgbClr val="FFCC99"/>
                </a:solidFill>
                <a:prstDash val="solid"/>
                <a:headEnd type="none" w="med" len="med"/>
                <a:tailEnd type="none" w="med" len="med"/>
              </a:ln>
            </p:spPr>
          </p:sp>
          <p:sp>
            <p:nvSpPr>
              <p:cNvPr id="273476" name="直接连接符 42052"/>
              <p:cNvSpPr/>
              <p:nvPr/>
            </p:nvSpPr>
            <p:spPr>
              <a:xfrm>
                <a:off x="1708" y="3538"/>
                <a:ext cx="3124" cy="0"/>
              </a:xfrm>
              <a:prstGeom prst="line">
                <a:avLst/>
              </a:prstGeom>
              <a:ln w="9525" cap="flat" cmpd="sng">
                <a:solidFill>
                  <a:srgbClr val="FFCC99"/>
                </a:solidFill>
                <a:prstDash val="solid"/>
                <a:headEnd type="none" w="med" len="med"/>
                <a:tailEnd type="none" w="med" len="med"/>
              </a:ln>
            </p:spPr>
          </p:sp>
          <p:sp>
            <p:nvSpPr>
              <p:cNvPr id="273477" name="直接连接符 42053"/>
              <p:cNvSpPr/>
              <p:nvPr/>
            </p:nvSpPr>
            <p:spPr>
              <a:xfrm>
                <a:off x="1708" y="3585"/>
                <a:ext cx="3124" cy="0"/>
              </a:xfrm>
              <a:prstGeom prst="line">
                <a:avLst/>
              </a:prstGeom>
              <a:ln w="9525" cap="flat" cmpd="sng">
                <a:solidFill>
                  <a:srgbClr val="FFCC99"/>
                </a:solidFill>
                <a:prstDash val="solid"/>
                <a:headEnd type="none" w="med" len="med"/>
                <a:tailEnd type="none" w="med" len="med"/>
              </a:ln>
            </p:spPr>
          </p:sp>
          <p:sp>
            <p:nvSpPr>
              <p:cNvPr id="273478" name="直接连接符 42054"/>
              <p:cNvSpPr/>
              <p:nvPr/>
            </p:nvSpPr>
            <p:spPr>
              <a:xfrm>
                <a:off x="1708" y="3638"/>
                <a:ext cx="3124" cy="0"/>
              </a:xfrm>
              <a:prstGeom prst="line">
                <a:avLst/>
              </a:prstGeom>
              <a:ln w="22225" cap="flat" cmpd="sng">
                <a:solidFill>
                  <a:srgbClr val="FFCC99"/>
                </a:solidFill>
                <a:prstDash val="solid"/>
                <a:headEnd type="none" w="med" len="med"/>
                <a:tailEnd type="none" w="med" len="med"/>
              </a:ln>
            </p:spPr>
          </p:sp>
        </p:grpSp>
        <p:grpSp>
          <p:nvGrpSpPr>
            <p:cNvPr id="273479" name="组合 42055"/>
            <p:cNvGrpSpPr/>
            <p:nvPr/>
          </p:nvGrpSpPr>
          <p:grpSpPr>
            <a:xfrm>
              <a:off x="1486" y="800"/>
              <a:ext cx="3124" cy="3124"/>
              <a:chOff x="1731" y="700"/>
              <a:chExt cx="3124" cy="3124"/>
            </a:xfrm>
          </p:grpSpPr>
          <p:sp>
            <p:nvSpPr>
              <p:cNvPr id="273480" name="直接连接符 42056"/>
              <p:cNvSpPr/>
              <p:nvPr/>
            </p:nvSpPr>
            <p:spPr>
              <a:xfrm rot="5400000">
                <a:off x="3293" y="2262"/>
                <a:ext cx="3124" cy="0"/>
              </a:xfrm>
              <a:prstGeom prst="line">
                <a:avLst/>
              </a:prstGeom>
              <a:ln w="22225" cap="flat" cmpd="sng">
                <a:solidFill>
                  <a:srgbClr val="FFCC99"/>
                </a:solidFill>
                <a:prstDash val="solid"/>
                <a:headEnd type="none" w="med" len="med"/>
                <a:tailEnd type="none" w="med" len="med"/>
              </a:ln>
            </p:spPr>
          </p:sp>
          <p:sp>
            <p:nvSpPr>
              <p:cNvPr id="273481" name="直接连接符 42057"/>
              <p:cNvSpPr/>
              <p:nvPr/>
            </p:nvSpPr>
            <p:spPr>
              <a:xfrm rot="5400000">
                <a:off x="3189" y="2262"/>
                <a:ext cx="3124" cy="0"/>
              </a:xfrm>
              <a:prstGeom prst="line">
                <a:avLst/>
              </a:prstGeom>
              <a:ln w="9525" cap="flat" cmpd="sng">
                <a:solidFill>
                  <a:srgbClr val="FFCC99"/>
                </a:solidFill>
                <a:prstDash val="solid"/>
                <a:headEnd type="none" w="med" len="med"/>
                <a:tailEnd type="none" w="med" len="med"/>
              </a:ln>
            </p:spPr>
          </p:sp>
          <p:sp>
            <p:nvSpPr>
              <p:cNvPr id="273482" name="直接连接符 42058"/>
              <p:cNvSpPr/>
              <p:nvPr/>
            </p:nvSpPr>
            <p:spPr>
              <a:xfrm rot="5400000">
                <a:off x="3236" y="2262"/>
                <a:ext cx="3124" cy="0"/>
              </a:xfrm>
              <a:prstGeom prst="line">
                <a:avLst/>
              </a:prstGeom>
              <a:ln w="9525" cap="flat" cmpd="sng">
                <a:solidFill>
                  <a:srgbClr val="FFCC99"/>
                </a:solidFill>
                <a:prstDash val="solid"/>
                <a:headEnd type="none" w="med" len="med"/>
                <a:tailEnd type="none" w="med" len="med"/>
              </a:ln>
            </p:spPr>
          </p:sp>
          <p:sp>
            <p:nvSpPr>
              <p:cNvPr id="273483" name="直接连接符 42059"/>
              <p:cNvSpPr/>
              <p:nvPr/>
            </p:nvSpPr>
            <p:spPr>
              <a:xfrm rot="5400000">
                <a:off x="3139" y="2262"/>
                <a:ext cx="3124" cy="0"/>
              </a:xfrm>
              <a:prstGeom prst="line">
                <a:avLst/>
              </a:prstGeom>
              <a:ln w="9525" cap="flat" cmpd="sng">
                <a:solidFill>
                  <a:srgbClr val="FFCC99"/>
                </a:solidFill>
                <a:prstDash val="solid"/>
                <a:headEnd type="none" w="med" len="med"/>
                <a:tailEnd type="none" w="med" len="med"/>
              </a:ln>
            </p:spPr>
          </p:sp>
          <p:sp>
            <p:nvSpPr>
              <p:cNvPr id="273484" name="直接连接符 42060"/>
              <p:cNvSpPr/>
              <p:nvPr/>
            </p:nvSpPr>
            <p:spPr>
              <a:xfrm rot="5400000">
                <a:off x="3093" y="2262"/>
                <a:ext cx="3124" cy="0"/>
              </a:xfrm>
              <a:prstGeom prst="line">
                <a:avLst/>
              </a:prstGeom>
              <a:ln w="9525" cap="flat" cmpd="sng">
                <a:solidFill>
                  <a:srgbClr val="FFCC99"/>
                </a:solidFill>
                <a:prstDash val="solid"/>
                <a:headEnd type="none" w="med" len="med"/>
                <a:tailEnd type="none" w="med" len="med"/>
              </a:ln>
            </p:spPr>
          </p:sp>
          <p:sp>
            <p:nvSpPr>
              <p:cNvPr id="273485" name="直接连接符 42061"/>
              <p:cNvSpPr/>
              <p:nvPr/>
            </p:nvSpPr>
            <p:spPr>
              <a:xfrm rot="5400000">
                <a:off x="3040" y="2262"/>
                <a:ext cx="3124" cy="0"/>
              </a:xfrm>
              <a:prstGeom prst="line">
                <a:avLst/>
              </a:prstGeom>
              <a:ln w="22225" cap="flat" cmpd="sng">
                <a:solidFill>
                  <a:srgbClr val="FFCC99"/>
                </a:solidFill>
                <a:prstDash val="solid"/>
                <a:headEnd type="none" w="med" len="med"/>
                <a:tailEnd type="none" w="med" len="med"/>
              </a:ln>
            </p:spPr>
          </p:sp>
          <p:sp>
            <p:nvSpPr>
              <p:cNvPr id="273486" name="直接连接符 42062"/>
              <p:cNvSpPr/>
              <p:nvPr/>
            </p:nvSpPr>
            <p:spPr>
              <a:xfrm rot="5400000">
                <a:off x="2936" y="2262"/>
                <a:ext cx="3124" cy="0"/>
              </a:xfrm>
              <a:prstGeom prst="line">
                <a:avLst/>
              </a:prstGeom>
              <a:ln w="9525" cap="flat" cmpd="sng">
                <a:solidFill>
                  <a:srgbClr val="FFCC99"/>
                </a:solidFill>
                <a:prstDash val="solid"/>
                <a:headEnd type="none" w="med" len="med"/>
                <a:tailEnd type="none" w="med" len="med"/>
              </a:ln>
            </p:spPr>
          </p:sp>
          <p:sp>
            <p:nvSpPr>
              <p:cNvPr id="273487" name="直接连接符 42063"/>
              <p:cNvSpPr/>
              <p:nvPr/>
            </p:nvSpPr>
            <p:spPr>
              <a:xfrm rot="5400000">
                <a:off x="2983" y="2262"/>
                <a:ext cx="3124" cy="0"/>
              </a:xfrm>
              <a:prstGeom prst="line">
                <a:avLst/>
              </a:prstGeom>
              <a:ln w="9525" cap="flat" cmpd="sng">
                <a:solidFill>
                  <a:srgbClr val="FFCC99"/>
                </a:solidFill>
                <a:prstDash val="solid"/>
                <a:headEnd type="none" w="med" len="med"/>
                <a:tailEnd type="none" w="med" len="med"/>
              </a:ln>
            </p:spPr>
          </p:sp>
          <p:sp>
            <p:nvSpPr>
              <p:cNvPr id="273488" name="直接连接符 42064"/>
              <p:cNvSpPr/>
              <p:nvPr/>
            </p:nvSpPr>
            <p:spPr>
              <a:xfrm rot="5400000">
                <a:off x="2895" y="2262"/>
                <a:ext cx="3124" cy="0"/>
              </a:xfrm>
              <a:prstGeom prst="line">
                <a:avLst/>
              </a:prstGeom>
              <a:ln w="9525" cap="flat" cmpd="sng">
                <a:solidFill>
                  <a:srgbClr val="FFCC99"/>
                </a:solidFill>
                <a:prstDash val="solid"/>
                <a:headEnd type="none" w="med" len="med"/>
                <a:tailEnd type="none" w="med" len="med"/>
              </a:ln>
            </p:spPr>
          </p:sp>
          <p:sp>
            <p:nvSpPr>
              <p:cNvPr id="273489" name="直接连接符 42065"/>
              <p:cNvSpPr/>
              <p:nvPr/>
            </p:nvSpPr>
            <p:spPr>
              <a:xfrm rot="5400000">
                <a:off x="2848" y="2262"/>
                <a:ext cx="3124" cy="0"/>
              </a:xfrm>
              <a:prstGeom prst="line">
                <a:avLst/>
              </a:prstGeom>
              <a:ln w="9525" cap="flat" cmpd="sng">
                <a:solidFill>
                  <a:srgbClr val="FFCC99"/>
                </a:solidFill>
                <a:prstDash val="solid"/>
                <a:headEnd type="none" w="med" len="med"/>
                <a:tailEnd type="none" w="med" len="med"/>
              </a:ln>
            </p:spPr>
          </p:sp>
          <p:sp>
            <p:nvSpPr>
              <p:cNvPr id="273490" name="直接连接符 42066"/>
              <p:cNvSpPr/>
              <p:nvPr/>
            </p:nvSpPr>
            <p:spPr>
              <a:xfrm rot="5400000">
                <a:off x="2805" y="2262"/>
                <a:ext cx="3124" cy="0"/>
              </a:xfrm>
              <a:prstGeom prst="line">
                <a:avLst/>
              </a:prstGeom>
              <a:ln w="22225" cap="flat" cmpd="sng">
                <a:solidFill>
                  <a:srgbClr val="FFCC99"/>
                </a:solidFill>
                <a:prstDash val="solid"/>
                <a:headEnd type="none" w="med" len="med"/>
                <a:tailEnd type="none" w="med" len="med"/>
              </a:ln>
            </p:spPr>
          </p:sp>
          <p:sp>
            <p:nvSpPr>
              <p:cNvPr id="273491" name="直接连接符 42067"/>
              <p:cNvSpPr/>
              <p:nvPr/>
            </p:nvSpPr>
            <p:spPr>
              <a:xfrm rot="5400000">
                <a:off x="2701" y="2262"/>
                <a:ext cx="3124" cy="0"/>
              </a:xfrm>
              <a:prstGeom prst="line">
                <a:avLst/>
              </a:prstGeom>
              <a:ln w="9525" cap="flat" cmpd="sng">
                <a:solidFill>
                  <a:srgbClr val="FFCC99"/>
                </a:solidFill>
                <a:prstDash val="solid"/>
                <a:headEnd type="none" w="med" len="med"/>
                <a:tailEnd type="none" w="med" len="med"/>
              </a:ln>
            </p:spPr>
          </p:sp>
          <p:sp>
            <p:nvSpPr>
              <p:cNvPr id="273492" name="直接连接符 42068"/>
              <p:cNvSpPr/>
              <p:nvPr/>
            </p:nvSpPr>
            <p:spPr>
              <a:xfrm rot="5400000">
                <a:off x="2748" y="2262"/>
                <a:ext cx="3124" cy="0"/>
              </a:xfrm>
              <a:prstGeom prst="line">
                <a:avLst/>
              </a:prstGeom>
              <a:ln w="9525" cap="flat" cmpd="sng">
                <a:solidFill>
                  <a:srgbClr val="FFCC99"/>
                </a:solidFill>
                <a:prstDash val="solid"/>
                <a:headEnd type="none" w="med" len="med"/>
                <a:tailEnd type="none" w="med" len="med"/>
              </a:ln>
            </p:spPr>
          </p:sp>
          <p:sp>
            <p:nvSpPr>
              <p:cNvPr id="273493" name="直接连接符 42069"/>
              <p:cNvSpPr/>
              <p:nvPr/>
            </p:nvSpPr>
            <p:spPr>
              <a:xfrm rot="5400000">
                <a:off x="2652" y="2262"/>
                <a:ext cx="3124" cy="0"/>
              </a:xfrm>
              <a:prstGeom prst="line">
                <a:avLst/>
              </a:prstGeom>
              <a:ln w="9525" cap="flat" cmpd="sng">
                <a:solidFill>
                  <a:srgbClr val="FFCC99"/>
                </a:solidFill>
                <a:prstDash val="solid"/>
                <a:headEnd type="none" w="med" len="med"/>
                <a:tailEnd type="none" w="med" len="med"/>
              </a:ln>
            </p:spPr>
          </p:sp>
          <p:sp>
            <p:nvSpPr>
              <p:cNvPr id="273494" name="直接连接符 42070"/>
              <p:cNvSpPr/>
              <p:nvPr/>
            </p:nvSpPr>
            <p:spPr>
              <a:xfrm rot="5400000">
                <a:off x="2614" y="2262"/>
                <a:ext cx="3124" cy="0"/>
              </a:xfrm>
              <a:prstGeom prst="line">
                <a:avLst/>
              </a:prstGeom>
              <a:ln w="9525" cap="flat" cmpd="sng">
                <a:solidFill>
                  <a:srgbClr val="FFCC99"/>
                </a:solidFill>
                <a:prstDash val="solid"/>
                <a:headEnd type="none" w="med" len="med"/>
                <a:tailEnd type="none" w="med" len="med"/>
              </a:ln>
            </p:spPr>
          </p:sp>
          <p:sp>
            <p:nvSpPr>
              <p:cNvPr id="273495" name="直接连接符 42071"/>
              <p:cNvSpPr/>
              <p:nvPr/>
            </p:nvSpPr>
            <p:spPr>
              <a:xfrm rot="5400000">
                <a:off x="2561" y="2262"/>
                <a:ext cx="3124" cy="0"/>
              </a:xfrm>
              <a:prstGeom prst="line">
                <a:avLst/>
              </a:prstGeom>
              <a:ln w="22225" cap="flat" cmpd="sng">
                <a:solidFill>
                  <a:srgbClr val="FFCC99"/>
                </a:solidFill>
                <a:prstDash val="solid"/>
                <a:headEnd type="none" w="med" len="med"/>
                <a:tailEnd type="none" w="med" len="med"/>
              </a:ln>
            </p:spPr>
          </p:sp>
          <p:sp>
            <p:nvSpPr>
              <p:cNvPr id="273496" name="直接连接符 42072"/>
              <p:cNvSpPr/>
              <p:nvPr/>
            </p:nvSpPr>
            <p:spPr>
              <a:xfrm rot="5400000">
                <a:off x="2466" y="2262"/>
                <a:ext cx="3124" cy="0"/>
              </a:xfrm>
              <a:prstGeom prst="line">
                <a:avLst/>
              </a:prstGeom>
              <a:ln w="9525" cap="flat" cmpd="sng">
                <a:solidFill>
                  <a:srgbClr val="FFCC99"/>
                </a:solidFill>
                <a:prstDash val="solid"/>
                <a:headEnd type="none" w="med" len="med"/>
                <a:tailEnd type="none" w="med" len="med"/>
              </a:ln>
            </p:spPr>
          </p:sp>
          <p:sp>
            <p:nvSpPr>
              <p:cNvPr id="273497" name="直接连接符 42073"/>
              <p:cNvSpPr/>
              <p:nvPr/>
            </p:nvSpPr>
            <p:spPr>
              <a:xfrm rot="5400000">
                <a:off x="2513" y="2262"/>
                <a:ext cx="3124" cy="0"/>
              </a:xfrm>
              <a:prstGeom prst="line">
                <a:avLst/>
              </a:prstGeom>
              <a:ln w="9525" cap="flat" cmpd="sng">
                <a:solidFill>
                  <a:srgbClr val="FFCC99"/>
                </a:solidFill>
                <a:prstDash val="solid"/>
                <a:headEnd type="none" w="med" len="med"/>
                <a:tailEnd type="none" w="med" len="med"/>
              </a:ln>
            </p:spPr>
          </p:sp>
          <p:sp>
            <p:nvSpPr>
              <p:cNvPr id="273498" name="直接连接符 42074"/>
              <p:cNvSpPr/>
              <p:nvPr/>
            </p:nvSpPr>
            <p:spPr>
              <a:xfrm rot="5400000">
                <a:off x="2416" y="2262"/>
                <a:ext cx="3124" cy="0"/>
              </a:xfrm>
              <a:prstGeom prst="line">
                <a:avLst/>
              </a:prstGeom>
              <a:ln w="9525" cap="flat" cmpd="sng">
                <a:solidFill>
                  <a:srgbClr val="FFCC99"/>
                </a:solidFill>
                <a:prstDash val="solid"/>
                <a:headEnd type="none" w="med" len="med"/>
                <a:tailEnd type="none" w="med" len="med"/>
              </a:ln>
            </p:spPr>
          </p:sp>
          <p:sp>
            <p:nvSpPr>
              <p:cNvPr id="273499" name="直接连接符 42075"/>
              <p:cNvSpPr/>
              <p:nvPr/>
            </p:nvSpPr>
            <p:spPr>
              <a:xfrm rot="5400000">
                <a:off x="2378" y="2262"/>
                <a:ext cx="3124" cy="0"/>
              </a:xfrm>
              <a:prstGeom prst="line">
                <a:avLst/>
              </a:prstGeom>
              <a:ln w="9525" cap="flat" cmpd="sng">
                <a:solidFill>
                  <a:srgbClr val="FFCC99"/>
                </a:solidFill>
                <a:prstDash val="solid"/>
                <a:headEnd type="none" w="med" len="med"/>
                <a:tailEnd type="none" w="med" len="med"/>
              </a:ln>
            </p:spPr>
          </p:sp>
          <p:sp>
            <p:nvSpPr>
              <p:cNvPr id="273500" name="直接连接符 42076"/>
              <p:cNvSpPr/>
              <p:nvPr/>
            </p:nvSpPr>
            <p:spPr>
              <a:xfrm rot="5400000">
                <a:off x="2325" y="2262"/>
                <a:ext cx="3124" cy="0"/>
              </a:xfrm>
              <a:prstGeom prst="line">
                <a:avLst/>
              </a:prstGeom>
              <a:ln w="22225" cap="flat" cmpd="sng">
                <a:solidFill>
                  <a:srgbClr val="FFCC99"/>
                </a:solidFill>
                <a:prstDash val="solid"/>
                <a:headEnd type="none" w="med" len="med"/>
                <a:tailEnd type="none" w="med" len="med"/>
              </a:ln>
            </p:spPr>
          </p:sp>
          <p:sp>
            <p:nvSpPr>
              <p:cNvPr id="273501" name="直接连接符 42077"/>
              <p:cNvSpPr/>
              <p:nvPr/>
            </p:nvSpPr>
            <p:spPr>
              <a:xfrm rot="5400000">
                <a:off x="2231" y="2262"/>
                <a:ext cx="3124" cy="0"/>
              </a:xfrm>
              <a:prstGeom prst="line">
                <a:avLst/>
              </a:prstGeom>
              <a:ln w="9525" cap="flat" cmpd="sng">
                <a:solidFill>
                  <a:srgbClr val="FFCC99"/>
                </a:solidFill>
                <a:prstDash val="solid"/>
                <a:headEnd type="none" w="med" len="med"/>
                <a:tailEnd type="none" w="med" len="med"/>
              </a:ln>
            </p:spPr>
          </p:sp>
          <p:sp>
            <p:nvSpPr>
              <p:cNvPr id="273502" name="直接连接符 42078"/>
              <p:cNvSpPr/>
              <p:nvPr/>
            </p:nvSpPr>
            <p:spPr>
              <a:xfrm rot="5400000">
                <a:off x="2278" y="2262"/>
                <a:ext cx="3124" cy="0"/>
              </a:xfrm>
              <a:prstGeom prst="line">
                <a:avLst/>
              </a:prstGeom>
              <a:ln w="9525" cap="flat" cmpd="sng">
                <a:solidFill>
                  <a:srgbClr val="FFCC99"/>
                </a:solidFill>
                <a:prstDash val="solid"/>
                <a:headEnd type="none" w="med" len="med"/>
                <a:tailEnd type="none" w="med" len="med"/>
              </a:ln>
            </p:spPr>
          </p:sp>
          <p:sp>
            <p:nvSpPr>
              <p:cNvPr id="273503" name="直接连接符 42079"/>
              <p:cNvSpPr/>
              <p:nvPr/>
            </p:nvSpPr>
            <p:spPr>
              <a:xfrm rot="5400000">
                <a:off x="2181" y="2262"/>
                <a:ext cx="3124" cy="0"/>
              </a:xfrm>
              <a:prstGeom prst="line">
                <a:avLst/>
              </a:prstGeom>
              <a:ln w="9525" cap="flat" cmpd="sng">
                <a:solidFill>
                  <a:srgbClr val="FFCC99"/>
                </a:solidFill>
                <a:prstDash val="solid"/>
                <a:headEnd type="none" w="med" len="med"/>
                <a:tailEnd type="none" w="med" len="med"/>
              </a:ln>
            </p:spPr>
          </p:sp>
          <p:sp>
            <p:nvSpPr>
              <p:cNvPr id="273504" name="直接连接符 42080"/>
              <p:cNvSpPr/>
              <p:nvPr/>
            </p:nvSpPr>
            <p:spPr>
              <a:xfrm rot="5400000">
                <a:off x="2125" y="2262"/>
                <a:ext cx="3124" cy="0"/>
              </a:xfrm>
              <a:prstGeom prst="line">
                <a:avLst/>
              </a:prstGeom>
              <a:ln w="9525" cap="flat" cmpd="sng">
                <a:solidFill>
                  <a:srgbClr val="FFCC99"/>
                </a:solidFill>
                <a:prstDash val="solid"/>
                <a:headEnd type="none" w="med" len="med"/>
                <a:tailEnd type="none" w="med" len="med"/>
              </a:ln>
            </p:spPr>
          </p:sp>
          <p:sp>
            <p:nvSpPr>
              <p:cNvPr id="273505" name="直接连接符 42081"/>
              <p:cNvSpPr/>
              <p:nvPr/>
            </p:nvSpPr>
            <p:spPr>
              <a:xfrm rot="5400000">
                <a:off x="2081" y="2262"/>
                <a:ext cx="3124" cy="0"/>
              </a:xfrm>
              <a:prstGeom prst="line">
                <a:avLst/>
              </a:prstGeom>
              <a:ln w="22225" cap="flat" cmpd="sng">
                <a:solidFill>
                  <a:srgbClr val="FFCC99"/>
                </a:solidFill>
                <a:prstDash val="solid"/>
                <a:headEnd type="none" w="med" len="med"/>
                <a:tailEnd type="none" w="med" len="med"/>
              </a:ln>
            </p:spPr>
          </p:sp>
          <p:sp>
            <p:nvSpPr>
              <p:cNvPr id="273506" name="直接连接符 42082"/>
              <p:cNvSpPr/>
              <p:nvPr/>
            </p:nvSpPr>
            <p:spPr>
              <a:xfrm rot="5400000">
                <a:off x="1986" y="2262"/>
                <a:ext cx="3124" cy="0"/>
              </a:xfrm>
              <a:prstGeom prst="line">
                <a:avLst/>
              </a:prstGeom>
              <a:ln w="9525" cap="flat" cmpd="sng">
                <a:solidFill>
                  <a:srgbClr val="FFCC99"/>
                </a:solidFill>
                <a:prstDash val="solid"/>
                <a:headEnd type="none" w="med" len="med"/>
                <a:tailEnd type="none" w="med" len="med"/>
              </a:ln>
            </p:spPr>
          </p:sp>
          <p:sp>
            <p:nvSpPr>
              <p:cNvPr id="273507" name="直接连接符 42083"/>
              <p:cNvSpPr/>
              <p:nvPr/>
            </p:nvSpPr>
            <p:spPr>
              <a:xfrm rot="5400000">
                <a:off x="2033" y="2262"/>
                <a:ext cx="3124" cy="0"/>
              </a:xfrm>
              <a:prstGeom prst="line">
                <a:avLst/>
              </a:prstGeom>
              <a:ln w="9525" cap="flat" cmpd="sng">
                <a:solidFill>
                  <a:srgbClr val="FFCC99"/>
                </a:solidFill>
                <a:prstDash val="solid"/>
                <a:headEnd type="none" w="med" len="med"/>
                <a:tailEnd type="none" w="med" len="med"/>
              </a:ln>
            </p:spPr>
          </p:sp>
          <p:sp>
            <p:nvSpPr>
              <p:cNvPr id="273508" name="直接连接符 42084"/>
              <p:cNvSpPr/>
              <p:nvPr/>
            </p:nvSpPr>
            <p:spPr>
              <a:xfrm rot="5400000">
                <a:off x="1936" y="2262"/>
                <a:ext cx="3124" cy="0"/>
              </a:xfrm>
              <a:prstGeom prst="line">
                <a:avLst/>
              </a:prstGeom>
              <a:ln w="9525" cap="flat" cmpd="sng">
                <a:solidFill>
                  <a:srgbClr val="FFCC99"/>
                </a:solidFill>
                <a:prstDash val="solid"/>
                <a:headEnd type="none" w="med" len="med"/>
                <a:tailEnd type="none" w="med" len="med"/>
              </a:ln>
            </p:spPr>
          </p:sp>
          <p:sp>
            <p:nvSpPr>
              <p:cNvPr id="273509" name="直接连接符 42085"/>
              <p:cNvSpPr/>
              <p:nvPr/>
            </p:nvSpPr>
            <p:spPr>
              <a:xfrm rot="5400000">
                <a:off x="1890" y="2262"/>
                <a:ext cx="3124" cy="0"/>
              </a:xfrm>
              <a:prstGeom prst="line">
                <a:avLst/>
              </a:prstGeom>
              <a:ln w="9525" cap="flat" cmpd="sng">
                <a:solidFill>
                  <a:srgbClr val="FFCC99"/>
                </a:solidFill>
                <a:prstDash val="solid"/>
                <a:headEnd type="none" w="med" len="med"/>
                <a:tailEnd type="none" w="med" len="med"/>
              </a:ln>
            </p:spPr>
          </p:sp>
          <p:sp>
            <p:nvSpPr>
              <p:cNvPr id="273510" name="直接连接符 42086"/>
              <p:cNvSpPr/>
              <p:nvPr/>
            </p:nvSpPr>
            <p:spPr>
              <a:xfrm rot="5400000">
                <a:off x="1847" y="2262"/>
                <a:ext cx="3124" cy="0"/>
              </a:xfrm>
              <a:prstGeom prst="line">
                <a:avLst/>
              </a:prstGeom>
              <a:ln w="22225" cap="flat" cmpd="sng">
                <a:solidFill>
                  <a:srgbClr val="FFCC99"/>
                </a:solidFill>
                <a:prstDash val="solid"/>
                <a:headEnd type="none" w="med" len="med"/>
                <a:tailEnd type="none" w="med" len="med"/>
              </a:ln>
            </p:spPr>
          </p:sp>
          <p:sp>
            <p:nvSpPr>
              <p:cNvPr id="273511" name="直接连接符 42087"/>
              <p:cNvSpPr/>
              <p:nvPr/>
            </p:nvSpPr>
            <p:spPr>
              <a:xfrm rot="5400000">
                <a:off x="1743" y="2262"/>
                <a:ext cx="3124" cy="0"/>
              </a:xfrm>
              <a:prstGeom prst="line">
                <a:avLst/>
              </a:prstGeom>
              <a:ln w="9525" cap="flat" cmpd="sng">
                <a:solidFill>
                  <a:srgbClr val="FFCC99"/>
                </a:solidFill>
                <a:prstDash val="solid"/>
                <a:headEnd type="none" w="med" len="med"/>
                <a:tailEnd type="none" w="med" len="med"/>
              </a:ln>
            </p:spPr>
          </p:sp>
          <p:sp>
            <p:nvSpPr>
              <p:cNvPr id="273512" name="直接连接符 42088"/>
              <p:cNvSpPr/>
              <p:nvPr/>
            </p:nvSpPr>
            <p:spPr>
              <a:xfrm rot="5400000">
                <a:off x="1790" y="2262"/>
                <a:ext cx="3124" cy="0"/>
              </a:xfrm>
              <a:prstGeom prst="line">
                <a:avLst/>
              </a:prstGeom>
              <a:ln w="9525" cap="flat" cmpd="sng">
                <a:solidFill>
                  <a:srgbClr val="FFCC99"/>
                </a:solidFill>
                <a:prstDash val="solid"/>
                <a:headEnd type="none" w="med" len="med"/>
                <a:tailEnd type="none" w="med" len="med"/>
              </a:ln>
            </p:spPr>
          </p:sp>
          <p:sp>
            <p:nvSpPr>
              <p:cNvPr id="273513" name="直接连接符 42089"/>
              <p:cNvSpPr/>
              <p:nvPr/>
            </p:nvSpPr>
            <p:spPr>
              <a:xfrm rot="5400000">
                <a:off x="1702" y="2262"/>
                <a:ext cx="3124" cy="0"/>
              </a:xfrm>
              <a:prstGeom prst="line">
                <a:avLst/>
              </a:prstGeom>
              <a:ln w="9525" cap="flat" cmpd="sng">
                <a:solidFill>
                  <a:srgbClr val="FFCC99"/>
                </a:solidFill>
                <a:prstDash val="solid"/>
                <a:headEnd type="none" w="med" len="med"/>
                <a:tailEnd type="none" w="med" len="med"/>
              </a:ln>
            </p:spPr>
          </p:sp>
          <p:sp>
            <p:nvSpPr>
              <p:cNvPr id="273514" name="直接连接符 42090"/>
              <p:cNvSpPr/>
              <p:nvPr/>
            </p:nvSpPr>
            <p:spPr>
              <a:xfrm rot="5400000">
                <a:off x="1655" y="2262"/>
                <a:ext cx="3124" cy="0"/>
              </a:xfrm>
              <a:prstGeom prst="line">
                <a:avLst/>
              </a:prstGeom>
              <a:ln w="9525" cap="flat" cmpd="sng">
                <a:solidFill>
                  <a:srgbClr val="FFCC99"/>
                </a:solidFill>
                <a:prstDash val="solid"/>
                <a:headEnd type="none" w="med" len="med"/>
                <a:tailEnd type="none" w="med" len="med"/>
              </a:ln>
            </p:spPr>
          </p:sp>
          <p:sp>
            <p:nvSpPr>
              <p:cNvPr id="273515" name="直接连接符 42091"/>
              <p:cNvSpPr/>
              <p:nvPr/>
            </p:nvSpPr>
            <p:spPr>
              <a:xfrm rot="5400000">
                <a:off x="1611" y="2262"/>
                <a:ext cx="3124" cy="0"/>
              </a:xfrm>
              <a:prstGeom prst="line">
                <a:avLst/>
              </a:prstGeom>
              <a:ln w="22225" cap="flat" cmpd="sng">
                <a:solidFill>
                  <a:srgbClr val="FFCC99"/>
                </a:solidFill>
                <a:prstDash val="solid"/>
                <a:headEnd type="none" w="med" len="med"/>
                <a:tailEnd type="none" w="med" len="med"/>
              </a:ln>
            </p:spPr>
          </p:sp>
          <p:sp>
            <p:nvSpPr>
              <p:cNvPr id="273516" name="直接连接符 42092"/>
              <p:cNvSpPr/>
              <p:nvPr/>
            </p:nvSpPr>
            <p:spPr>
              <a:xfrm rot="5400000">
                <a:off x="1508" y="2262"/>
                <a:ext cx="3124" cy="0"/>
              </a:xfrm>
              <a:prstGeom prst="line">
                <a:avLst/>
              </a:prstGeom>
              <a:ln w="9525" cap="flat" cmpd="sng">
                <a:solidFill>
                  <a:srgbClr val="FFCC99"/>
                </a:solidFill>
                <a:prstDash val="solid"/>
                <a:headEnd type="none" w="med" len="med"/>
                <a:tailEnd type="none" w="med" len="med"/>
              </a:ln>
            </p:spPr>
          </p:sp>
          <p:sp>
            <p:nvSpPr>
              <p:cNvPr id="273517" name="直接连接符 42093"/>
              <p:cNvSpPr/>
              <p:nvPr/>
            </p:nvSpPr>
            <p:spPr>
              <a:xfrm rot="5400000">
                <a:off x="1554" y="2262"/>
                <a:ext cx="3124" cy="0"/>
              </a:xfrm>
              <a:prstGeom prst="line">
                <a:avLst/>
              </a:prstGeom>
              <a:ln w="9525" cap="flat" cmpd="sng">
                <a:solidFill>
                  <a:srgbClr val="FFCC99"/>
                </a:solidFill>
                <a:prstDash val="solid"/>
                <a:headEnd type="none" w="med" len="med"/>
                <a:tailEnd type="none" w="med" len="med"/>
              </a:ln>
            </p:spPr>
          </p:sp>
          <p:sp>
            <p:nvSpPr>
              <p:cNvPr id="273518" name="直接连接符 42094"/>
              <p:cNvSpPr/>
              <p:nvPr/>
            </p:nvSpPr>
            <p:spPr>
              <a:xfrm rot="5400000">
                <a:off x="1467" y="2262"/>
                <a:ext cx="3124" cy="0"/>
              </a:xfrm>
              <a:prstGeom prst="line">
                <a:avLst/>
              </a:prstGeom>
              <a:ln w="9525" cap="flat" cmpd="sng">
                <a:solidFill>
                  <a:srgbClr val="FFCC99"/>
                </a:solidFill>
                <a:prstDash val="solid"/>
                <a:headEnd type="none" w="med" len="med"/>
                <a:tailEnd type="none" w="med" len="med"/>
              </a:ln>
            </p:spPr>
          </p:sp>
          <p:sp>
            <p:nvSpPr>
              <p:cNvPr id="273519" name="直接连接符 42095"/>
              <p:cNvSpPr/>
              <p:nvPr/>
            </p:nvSpPr>
            <p:spPr>
              <a:xfrm rot="5400000">
                <a:off x="1411" y="2262"/>
                <a:ext cx="3124" cy="0"/>
              </a:xfrm>
              <a:prstGeom prst="line">
                <a:avLst/>
              </a:prstGeom>
              <a:ln w="9525" cap="flat" cmpd="sng">
                <a:solidFill>
                  <a:srgbClr val="FFCC99"/>
                </a:solidFill>
                <a:prstDash val="solid"/>
                <a:headEnd type="none" w="med" len="med"/>
                <a:tailEnd type="none" w="med" len="med"/>
              </a:ln>
            </p:spPr>
          </p:sp>
          <p:sp>
            <p:nvSpPr>
              <p:cNvPr id="273520" name="直接连接符 42096"/>
              <p:cNvSpPr/>
              <p:nvPr/>
            </p:nvSpPr>
            <p:spPr>
              <a:xfrm rot="5400000">
                <a:off x="1362" y="2262"/>
                <a:ext cx="3124" cy="0"/>
              </a:xfrm>
              <a:prstGeom prst="line">
                <a:avLst/>
              </a:prstGeom>
              <a:ln w="22225" cap="flat" cmpd="sng">
                <a:solidFill>
                  <a:srgbClr val="FFCC99"/>
                </a:solidFill>
                <a:prstDash val="solid"/>
                <a:headEnd type="none" w="med" len="med"/>
                <a:tailEnd type="none" w="med" len="med"/>
              </a:ln>
            </p:spPr>
          </p:sp>
          <p:sp>
            <p:nvSpPr>
              <p:cNvPr id="273521" name="直接连接符 42097"/>
              <p:cNvSpPr/>
              <p:nvPr/>
            </p:nvSpPr>
            <p:spPr>
              <a:xfrm rot="5400000">
                <a:off x="1266" y="2262"/>
                <a:ext cx="3124" cy="0"/>
              </a:xfrm>
              <a:prstGeom prst="line">
                <a:avLst/>
              </a:prstGeom>
              <a:ln w="9525" cap="flat" cmpd="sng">
                <a:solidFill>
                  <a:srgbClr val="FFCC99"/>
                </a:solidFill>
                <a:prstDash val="solid"/>
                <a:headEnd type="none" w="med" len="med"/>
                <a:tailEnd type="none" w="med" len="med"/>
              </a:ln>
            </p:spPr>
          </p:sp>
          <p:sp>
            <p:nvSpPr>
              <p:cNvPr id="273522" name="直接连接符 42098"/>
              <p:cNvSpPr/>
              <p:nvPr/>
            </p:nvSpPr>
            <p:spPr>
              <a:xfrm rot="5400000">
                <a:off x="1314" y="2262"/>
                <a:ext cx="3124" cy="0"/>
              </a:xfrm>
              <a:prstGeom prst="line">
                <a:avLst/>
              </a:prstGeom>
              <a:ln w="9525" cap="flat" cmpd="sng">
                <a:solidFill>
                  <a:srgbClr val="FFCC99"/>
                </a:solidFill>
                <a:prstDash val="solid"/>
                <a:headEnd type="none" w="med" len="med"/>
                <a:tailEnd type="none" w="med" len="med"/>
              </a:ln>
            </p:spPr>
          </p:sp>
          <p:sp>
            <p:nvSpPr>
              <p:cNvPr id="273523" name="直接连接符 42099"/>
              <p:cNvSpPr/>
              <p:nvPr/>
            </p:nvSpPr>
            <p:spPr>
              <a:xfrm rot="5400000">
                <a:off x="1217" y="2262"/>
                <a:ext cx="3124" cy="0"/>
              </a:xfrm>
              <a:prstGeom prst="line">
                <a:avLst/>
              </a:prstGeom>
              <a:ln w="9525" cap="flat" cmpd="sng">
                <a:solidFill>
                  <a:srgbClr val="FFCC99"/>
                </a:solidFill>
                <a:prstDash val="solid"/>
                <a:headEnd type="none" w="med" len="med"/>
                <a:tailEnd type="none" w="med" len="med"/>
              </a:ln>
            </p:spPr>
          </p:sp>
          <p:sp>
            <p:nvSpPr>
              <p:cNvPr id="273524" name="直接连接符 42100"/>
              <p:cNvSpPr/>
              <p:nvPr/>
            </p:nvSpPr>
            <p:spPr>
              <a:xfrm rot="5400000">
                <a:off x="1170" y="2262"/>
                <a:ext cx="3124" cy="0"/>
              </a:xfrm>
              <a:prstGeom prst="line">
                <a:avLst/>
              </a:prstGeom>
              <a:ln w="9525" cap="flat" cmpd="sng">
                <a:solidFill>
                  <a:srgbClr val="FFCC99"/>
                </a:solidFill>
                <a:prstDash val="solid"/>
                <a:headEnd type="none" w="med" len="med"/>
                <a:tailEnd type="none" w="med" len="med"/>
              </a:ln>
            </p:spPr>
          </p:sp>
          <p:sp>
            <p:nvSpPr>
              <p:cNvPr id="273525" name="直接连接符 42101"/>
              <p:cNvSpPr/>
              <p:nvPr/>
            </p:nvSpPr>
            <p:spPr>
              <a:xfrm rot="5400000">
                <a:off x="1127" y="2262"/>
                <a:ext cx="3124" cy="0"/>
              </a:xfrm>
              <a:prstGeom prst="line">
                <a:avLst/>
              </a:prstGeom>
              <a:ln w="22225" cap="flat" cmpd="sng">
                <a:solidFill>
                  <a:srgbClr val="FFCC99"/>
                </a:solidFill>
                <a:prstDash val="solid"/>
                <a:headEnd type="none" w="med" len="med"/>
                <a:tailEnd type="none" w="med" len="med"/>
              </a:ln>
            </p:spPr>
          </p:sp>
          <p:sp>
            <p:nvSpPr>
              <p:cNvPr id="273526" name="直接连接符 42102"/>
              <p:cNvSpPr/>
              <p:nvPr/>
            </p:nvSpPr>
            <p:spPr>
              <a:xfrm rot="5400000">
                <a:off x="1031" y="2262"/>
                <a:ext cx="3124" cy="0"/>
              </a:xfrm>
              <a:prstGeom prst="line">
                <a:avLst/>
              </a:prstGeom>
              <a:ln w="9525" cap="flat" cmpd="sng">
                <a:solidFill>
                  <a:srgbClr val="FFCC99"/>
                </a:solidFill>
                <a:prstDash val="solid"/>
                <a:headEnd type="none" w="med" len="med"/>
                <a:tailEnd type="none" w="med" len="med"/>
              </a:ln>
            </p:spPr>
          </p:sp>
          <p:sp>
            <p:nvSpPr>
              <p:cNvPr id="273527" name="直接连接符 42103"/>
              <p:cNvSpPr/>
              <p:nvPr/>
            </p:nvSpPr>
            <p:spPr>
              <a:xfrm rot="5400000">
                <a:off x="1070" y="2262"/>
                <a:ext cx="3124" cy="0"/>
              </a:xfrm>
              <a:prstGeom prst="line">
                <a:avLst/>
              </a:prstGeom>
              <a:ln w="9525" cap="flat" cmpd="sng">
                <a:solidFill>
                  <a:srgbClr val="FFCC99"/>
                </a:solidFill>
                <a:prstDash val="solid"/>
                <a:headEnd type="none" w="med" len="med"/>
                <a:tailEnd type="none" w="med" len="med"/>
              </a:ln>
            </p:spPr>
          </p:sp>
          <p:sp>
            <p:nvSpPr>
              <p:cNvPr id="273528" name="直接连接符 42104"/>
              <p:cNvSpPr/>
              <p:nvPr/>
            </p:nvSpPr>
            <p:spPr>
              <a:xfrm rot="5400000">
                <a:off x="982" y="2262"/>
                <a:ext cx="3124" cy="0"/>
              </a:xfrm>
              <a:prstGeom prst="line">
                <a:avLst/>
              </a:prstGeom>
              <a:ln w="9525" cap="flat" cmpd="sng">
                <a:solidFill>
                  <a:srgbClr val="FFCC99"/>
                </a:solidFill>
                <a:prstDash val="solid"/>
                <a:headEnd type="none" w="med" len="med"/>
                <a:tailEnd type="none" w="med" len="med"/>
              </a:ln>
            </p:spPr>
          </p:sp>
          <p:sp>
            <p:nvSpPr>
              <p:cNvPr id="273529" name="直接连接符 42105"/>
              <p:cNvSpPr/>
              <p:nvPr/>
            </p:nvSpPr>
            <p:spPr>
              <a:xfrm rot="5400000">
                <a:off x="935" y="2262"/>
                <a:ext cx="3124" cy="0"/>
              </a:xfrm>
              <a:prstGeom prst="line">
                <a:avLst/>
              </a:prstGeom>
              <a:ln w="9525" cap="flat" cmpd="sng">
                <a:solidFill>
                  <a:srgbClr val="FFCC99"/>
                </a:solidFill>
                <a:prstDash val="solid"/>
                <a:headEnd type="none" w="med" len="med"/>
                <a:tailEnd type="none" w="med" len="med"/>
              </a:ln>
            </p:spPr>
          </p:sp>
          <p:sp>
            <p:nvSpPr>
              <p:cNvPr id="273530" name="直接连接符 42106"/>
              <p:cNvSpPr/>
              <p:nvPr/>
            </p:nvSpPr>
            <p:spPr>
              <a:xfrm rot="5400000">
                <a:off x="890" y="2262"/>
                <a:ext cx="3124" cy="0"/>
              </a:xfrm>
              <a:prstGeom prst="line">
                <a:avLst/>
              </a:prstGeom>
              <a:ln w="22225" cap="flat" cmpd="sng">
                <a:solidFill>
                  <a:srgbClr val="FFCC99"/>
                </a:solidFill>
                <a:prstDash val="solid"/>
                <a:headEnd type="none" w="med" len="med"/>
                <a:tailEnd type="none" w="med" len="med"/>
              </a:ln>
            </p:spPr>
          </p:sp>
          <p:sp>
            <p:nvSpPr>
              <p:cNvPr id="273531" name="直接连接符 42107"/>
              <p:cNvSpPr/>
              <p:nvPr/>
            </p:nvSpPr>
            <p:spPr>
              <a:xfrm rot="5400000">
                <a:off x="795" y="2262"/>
                <a:ext cx="3124" cy="0"/>
              </a:xfrm>
              <a:prstGeom prst="line">
                <a:avLst/>
              </a:prstGeom>
              <a:ln w="9525" cap="flat" cmpd="sng">
                <a:solidFill>
                  <a:srgbClr val="FFCC99"/>
                </a:solidFill>
                <a:prstDash val="solid"/>
                <a:headEnd type="none" w="med" len="med"/>
                <a:tailEnd type="none" w="med" len="med"/>
              </a:ln>
            </p:spPr>
          </p:sp>
          <p:sp>
            <p:nvSpPr>
              <p:cNvPr id="273532" name="直接连接符 42108"/>
              <p:cNvSpPr/>
              <p:nvPr/>
            </p:nvSpPr>
            <p:spPr>
              <a:xfrm rot="5400000">
                <a:off x="842" y="2262"/>
                <a:ext cx="3124" cy="0"/>
              </a:xfrm>
              <a:prstGeom prst="line">
                <a:avLst/>
              </a:prstGeom>
              <a:ln w="9525" cap="flat" cmpd="sng">
                <a:solidFill>
                  <a:srgbClr val="FFCC99"/>
                </a:solidFill>
                <a:prstDash val="solid"/>
                <a:headEnd type="none" w="med" len="med"/>
                <a:tailEnd type="none" w="med" len="med"/>
              </a:ln>
            </p:spPr>
          </p:sp>
          <p:sp>
            <p:nvSpPr>
              <p:cNvPr id="273533" name="直接连接符 42109"/>
              <p:cNvSpPr/>
              <p:nvPr/>
            </p:nvSpPr>
            <p:spPr>
              <a:xfrm rot="5400000">
                <a:off x="746" y="2262"/>
                <a:ext cx="3124" cy="0"/>
              </a:xfrm>
              <a:prstGeom prst="line">
                <a:avLst/>
              </a:prstGeom>
              <a:ln w="9525" cap="flat" cmpd="sng">
                <a:solidFill>
                  <a:srgbClr val="FFCC99"/>
                </a:solidFill>
                <a:prstDash val="solid"/>
                <a:headEnd type="none" w="med" len="med"/>
                <a:tailEnd type="none" w="med" len="med"/>
              </a:ln>
            </p:spPr>
          </p:sp>
          <p:sp>
            <p:nvSpPr>
              <p:cNvPr id="273534" name="直接连接符 42110"/>
              <p:cNvSpPr/>
              <p:nvPr/>
            </p:nvSpPr>
            <p:spPr>
              <a:xfrm rot="5400000">
                <a:off x="698" y="2262"/>
                <a:ext cx="3124" cy="0"/>
              </a:xfrm>
              <a:prstGeom prst="line">
                <a:avLst/>
              </a:prstGeom>
              <a:ln w="9525" cap="flat" cmpd="sng">
                <a:solidFill>
                  <a:srgbClr val="FFCC99"/>
                </a:solidFill>
                <a:prstDash val="solid"/>
                <a:headEnd type="none" w="med" len="med"/>
                <a:tailEnd type="none" w="med" len="med"/>
              </a:ln>
            </p:spPr>
          </p:sp>
          <p:sp>
            <p:nvSpPr>
              <p:cNvPr id="273535" name="直接连接符 42111"/>
              <p:cNvSpPr/>
              <p:nvPr/>
            </p:nvSpPr>
            <p:spPr>
              <a:xfrm rot="5400000">
                <a:off x="655" y="2262"/>
                <a:ext cx="3124" cy="0"/>
              </a:xfrm>
              <a:prstGeom prst="line">
                <a:avLst/>
              </a:prstGeom>
              <a:ln w="22225" cap="flat" cmpd="sng">
                <a:solidFill>
                  <a:srgbClr val="FFCC99"/>
                </a:solidFill>
                <a:prstDash val="solid"/>
                <a:headEnd type="none" w="med" len="med"/>
                <a:tailEnd type="none" w="med" len="med"/>
              </a:ln>
            </p:spPr>
          </p:sp>
          <p:sp>
            <p:nvSpPr>
              <p:cNvPr id="273536" name="直接连接符 42112"/>
              <p:cNvSpPr/>
              <p:nvPr/>
            </p:nvSpPr>
            <p:spPr>
              <a:xfrm rot="5400000">
                <a:off x="560" y="2262"/>
                <a:ext cx="3124" cy="0"/>
              </a:xfrm>
              <a:prstGeom prst="line">
                <a:avLst/>
              </a:prstGeom>
              <a:ln w="9525" cap="flat" cmpd="sng">
                <a:solidFill>
                  <a:srgbClr val="FFCC99"/>
                </a:solidFill>
                <a:prstDash val="solid"/>
                <a:headEnd type="none" w="med" len="med"/>
                <a:tailEnd type="none" w="med" len="med"/>
              </a:ln>
            </p:spPr>
          </p:sp>
          <p:sp>
            <p:nvSpPr>
              <p:cNvPr id="273537" name="直接连接符 42113"/>
              <p:cNvSpPr/>
              <p:nvPr/>
            </p:nvSpPr>
            <p:spPr>
              <a:xfrm rot="5400000">
                <a:off x="598" y="2262"/>
                <a:ext cx="3124" cy="0"/>
              </a:xfrm>
              <a:prstGeom prst="line">
                <a:avLst/>
              </a:prstGeom>
              <a:ln w="9525" cap="flat" cmpd="sng">
                <a:solidFill>
                  <a:srgbClr val="FFCC99"/>
                </a:solidFill>
                <a:prstDash val="solid"/>
                <a:headEnd type="none" w="med" len="med"/>
                <a:tailEnd type="none" w="med" len="med"/>
              </a:ln>
            </p:spPr>
          </p:sp>
          <p:sp>
            <p:nvSpPr>
              <p:cNvPr id="273538" name="直接连接符 42114"/>
              <p:cNvSpPr/>
              <p:nvPr/>
            </p:nvSpPr>
            <p:spPr>
              <a:xfrm rot="5400000">
                <a:off x="510" y="2262"/>
                <a:ext cx="3124" cy="0"/>
              </a:xfrm>
              <a:prstGeom prst="line">
                <a:avLst/>
              </a:prstGeom>
              <a:ln w="9525" cap="flat" cmpd="sng">
                <a:solidFill>
                  <a:srgbClr val="FFCC99"/>
                </a:solidFill>
                <a:prstDash val="solid"/>
                <a:headEnd type="none" w="med" len="med"/>
                <a:tailEnd type="none" w="med" len="med"/>
              </a:ln>
            </p:spPr>
          </p:sp>
          <p:sp>
            <p:nvSpPr>
              <p:cNvPr id="273539" name="直接连接符 42115"/>
              <p:cNvSpPr/>
              <p:nvPr/>
            </p:nvSpPr>
            <p:spPr>
              <a:xfrm rot="5400000">
                <a:off x="463" y="2262"/>
                <a:ext cx="3124" cy="0"/>
              </a:xfrm>
              <a:prstGeom prst="line">
                <a:avLst/>
              </a:prstGeom>
              <a:ln w="9525" cap="flat" cmpd="sng">
                <a:solidFill>
                  <a:srgbClr val="FFCC99"/>
                </a:solidFill>
                <a:prstDash val="solid"/>
                <a:headEnd type="none" w="med" len="med"/>
                <a:tailEnd type="none" w="med" len="med"/>
              </a:ln>
            </p:spPr>
          </p:sp>
          <p:sp>
            <p:nvSpPr>
              <p:cNvPr id="273540" name="直接连接符 42116"/>
              <p:cNvSpPr/>
              <p:nvPr/>
            </p:nvSpPr>
            <p:spPr>
              <a:xfrm rot="5400000">
                <a:off x="422" y="2262"/>
                <a:ext cx="3124" cy="0"/>
              </a:xfrm>
              <a:prstGeom prst="line">
                <a:avLst/>
              </a:prstGeom>
              <a:ln w="22225" cap="flat" cmpd="sng">
                <a:solidFill>
                  <a:srgbClr val="FFCC99"/>
                </a:solidFill>
                <a:prstDash val="solid"/>
                <a:headEnd type="none" w="med" len="med"/>
                <a:tailEnd type="none" w="med" len="med"/>
              </a:ln>
            </p:spPr>
          </p:sp>
          <p:sp>
            <p:nvSpPr>
              <p:cNvPr id="273541" name="直接连接符 42117"/>
              <p:cNvSpPr/>
              <p:nvPr/>
            </p:nvSpPr>
            <p:spPr>
              <a:xfrm rot="5400000">
                <a:off x="318" y="2262"/>
                <a:ext cx="3124" cy="0"/>
              </a:xfrm>
              <a:prstGeom prst="line">
                <a:avLst/>
              </a:prstGeom>
              <a:ln w="9525" cap="flat" cmpd="sng">
                <a:solidFill>
                  <a:srgbClr val="FFCC99"/>
                </a:solidFill>
                <a:prstDash val="solid"/>
                <a:headEnd type="none" w="med" len="med"/>
                <a:tailEnd type="none" w="med" len="med"/>
              </a:ln>
            </p:spPr>
          </p:sp>
          <p:sp>
            <p:nvSpPr>
              <p:cNvPr id="273542" name="直接连接符 42118"/>
              <p:cNvSpPr/>
              <p:nvPr/>
            </p:nvSpPr>
            <p:spPr>
              <a:xfrm rot="5400000">
                <a:off x="364" y="2262"/>
                <a:ext cx="3124" cy="0"/>
              </a:xfrm>
              <a:prstGeom prst="line">
                <a:avLst/>
              </a:prstGeom>
              <a:ln w="9525" cap="flat" cmpd="sng">
                <a:solidFill>
                  <a:srgbClr val="FFCC99"/>
                </a:solidFill>
                <a:prstDash val="solid"/>
                <a:headEnd type="none" w="med" len="med"/>
                <a:tailEnd type="none" w="med" len="med"/>
              </a:ln>
            </p:spPr>
          </p:sp>
          <p:sp>
            <p:nvSpPr>
              <p:cNvPr id="273543" name="直接连接符 42119"/>
              <p:cNvSpPr/>
              <p:nvPr/>
            </p:nvSpPr>
            <p:spPr>
              <a:xfrm rot="5400000">
                <a:off x="268" y="2262"/>
                <a:ext cx="3124" cy="0"/>
              </a:xfrm>
              <a:prstGeom prst="line">
                <a:avLst/>
              </a:prstGeom>
              <a:ln w="9525" cap="flat" cmpd="sng">
                <a:solidFill>
                  <a:srgbClr val="FFCC99"/>
                </a:solidFill>
                <a:prstDash val="solid"/>
                <a:headEnd type="none" w="med" len="med"/>
                <a:tailEnd type="none" w="med" len="med"/>
              </a:ln>
            </p:spPr>
          </p:sp>
          <p:sp>
            <p:nvSpPr>
              <p:cNvPr id="273544" name="直接连接符 42120"/>
              <p:cNvSpPr/>
              <p:nvPr/>
            </p:nvSpPr>
            <p:spPr>
              <a:xfrm rot="5400000">
                <a:off x="221" y="2262"/>
                <a:ext cx="3124" cy="0"/>
              </a:xfrm>
              <a:prstGeom prst="line">
                <a:avLst/>
              </a:prstGeom>
              <a:ln w="9525" cap="flat" cmpd="sng">
                <a:solidFill>
                  <a:srgbClr val="FFCC99"/>
                </a:solidFill>
                <a:prstDash val="solid"/>
                <a:headEnd type="none" w="med" len="med"/>
                <a:tailEnd type="none" w="med" len="med"/>
              </a:ln>
            </p:spPr>
          </p:sp>
          <p:sp>
            <p:nvSpPr>
              <p:cNvPr id="273545" name="直接连接符 42121"/>
              <p:cNvSpPr/>
              <p:nvPr/>
            </p:nvSpPr>
            <p:spPr>
              <a:xfrm rot="5400000">
                <a:off x="169" y="2262"/>
                <a:ext cx="3124" cy="0"/>
              </a:xfrm>
              <a:prstGeom prst="line">
                <a:avLst/>
              </a:prstGeom>
              <a:ln w="22225" cap="flat" cmpd="sng">
                <a:solidFill>
                  <a:srgbClr val="FFCC99"/>
                </a:solidFill>
                <a:prstDash val="solid"/>
                <a:headEnd type="none" w="med" len="med"/>
                <a:tailEnd type="none" w="med" len="med"/>
              </a:ln>
            </p:spPr>
          </p:sp>
        </p:grpSp>
      </p:grpSp>
      <p:grpSp>
        <p:nvGrpSpPr>
          <p:cNvPr id="42123" name="组合 42122"/>
          <p:cNvGrpSpPr/>
          <p:nvPr/>
        </p:nvGrpSpPr>
        <p:grpSpPr>
          <a:xfrm>
            <a:off x="2744788" y="2265363"/>
            <a:ext cx="4170362" cy="4200525"/>
            <a:chOff x="2408" y="575"/>
            <a:chExt cx="2627" cy="2646"/>
          </a:xfrm>
        </p:grpSpPr>
        <p:sp>
          <p:nvSpPr>
            <p:cNvPr id="273547" name="直接连接符 42123"/>
            <p:cNvSpPr/>
            <p:nvPr/>
          </p:nvSpPr>
          <p:spPr>
            <a:xfrm flipV="1">
              <a:off x="2417" y="575"/>
              <a:ext cx="0" cy="2646"/>
            </a:xfrm>
            <a:prstGeom prst="line">
              <a:avLst/>
            </a:prstGeom>
            <a:ln w="22225" cap="flat" cmpd="sng">
              <a:solidFill>
                <a:schemeClr val="tx1"/>
              </a:solidFill>
              <a:prstDash val="solid"/>
              <a:headEnd type="none" w="med" len="med"/>
              <a:tailEnd type="stealth" w="lg" len="lg"/>
            </a:ln>
          </p:spPr>
        </p:sp>
        <p:sp>
          <p:nvSpPr>
            <p:cNvPr id="273548" name="直接连接符 42124"/>
            <p:cNvSpPr/>
            <p:nvPr/>
          </p:nvSpPr>
          <p:spPr>
            <a:xfrm>
              <a:off x="2408" y="3221"/>
              <a:ext cx="2627" cy="0"/>
            </a:xfrm>
            <a:prstGeom prst="line">
              <a:avLst/>
            </a:prstGeom>
            <a:ln w="22225" cap="flat" cmpd="sng">
              <a:solidFill>
                <a:schemeClr val="tx1"/>
              </a:solidFill>
              <a:prstDash val="solid"/>
              <a:headEnd type="none" w="med" len="med"/>
              <a:tailEnd type="stealth" w="lg" len="lg"/>
            </a:ln>
          </p:spPr>
        </p:sp>
      </p:grpSp>
      <p:grpSp>
        <p:nvGrpSpPr>
          <p:cNvPr id="42126" name="组合 42125"/>
          <p:cNvGrpSpPr/>
          <p:nvPr/>
        </p:nvGrpSpPr>
        <p:grpSpPr>
          <a:xfrm>
            <a:off x="2411413" y="1914525"/>
            <a:ext cx="5067300" cy="4684713"/>
            <a:chOff x="2178" y="374"/>
            <a:chExt cx="3192" cy="2951"/>
          </a:xfrm>
        </p:grpSpPr>
        <p:sp>
          <p:nvSpPr>
            <p:cNvPr id="273550" name="文本框 42126"/>
            <p:cNvSpPr txBox="1"/>
            <p:nvPr/>
          </p:nvSpPr>
          <p:spPr>
            <a:xfrm>
              <a:off x="2178" y="374"/>
              <a:ext cx="483" cy="212"/>
            </a:xfrm>
            <a:prstGeom prst="rect">
              <a:avLst/>
            </a:prstGeom>
            <a:noFill/>
            <a:ln w="9525">
              <a:noFill/>
            </a:ln>
          </p:spPr>
          <p:txBody>
            <a:bodyPr wrap="none" anchor="ctr" anchorCtr="0">
              <a:spAutoFit/>
            </a:bodyPr>
            <a:p>
              <a:pPr algn="ctr">
                <a:spcBef>
                  <a:spcPct val="50000"/>
                </a:spcBef>
              </a:pPr>
              <a:r>
                <a:rPr lang="en-US" altLang="zh-CN" sz="1600" i="1">
                  <a:latin typeface="Times New Roman" panose="02020603050405020304" charset="0"/>
                  <a:ea typeface="宋体" panose="02010600030101010101" pitchFamily="2" charset="-122"/>
                </a:rPr>
                <a:t>I </a:t>
              </a:r>
              <a:r>
                <a:rPr lang="en-US" altLang="zh-CN" sz="1600">
                  <a:latin typeface="Times New Roman" panose="02020603050405020304" charset="0"/>
                  <a:ea typeface="宋体" panose="02010600030101010101" pitchFamily="2" charset="-122"/>
                </a:rPr>
                <a:t>(mA)</a:t>
              </a:r>
              <a:endParaRPr lang="en-US" altLang="zh-CN" sz="2400">
                <a:latin typeface="Times New Roman" panose="02020603050405020304" charset="0"/>
                <a:ea typeface="宋体" panose="02010600030101010101" pitchFamily="2" charset="-122"/>
              </a:endParaRPr>
            </a:p>
          </p:txBody>
        </p:sp>
        <p:sp>
          <p:nvSpPr>
            <p:cNvPr id="273551" name="文本框 42127"/>
            <p:cNvSpPr txBox="1"/>
            <p:nvPr/>
          </p:nvSpPr>
          <p:spPr>
            <a:xfrm>
              <a:off x="4952" y="3113"/>
              <a:ext cx="418" cy="212"/>
            </a:xfrm>
            <a:prstGeom prst="rect">
              <a:avLst/>
            </a:prstGeom>
            <a:noFill/>
            <a:ln w="9525">
              <a:noFill/>
            </a:ln>
          </p:spPr>
          <p:txBody>
            <a:bodyPr wrap="none" anchor="ctr" anchorCtr="0">
              <a:spAutoFit/>
            </a:bodyPr>
            <a:p>
              <a:pPr algn="ctr">
                <a:spcBef>
                  <a:spcPct val="50000"/>
                </a:spcBef>
              </a:pPr>
              <a:r>
                <a:rPr lang="en-US" altLang="zh-CN" sz="1600" i="1">
                  <a:latin typeface="Times New Roman" panose="02020603050405020304" charset="0"/>
                  <a:ea typeface="宋体" panose="02010600030101010101" pitchFamily="2" charset="-122"/>
                </a:rPr>
                <a:t>U </a:t>
              </a:r>
              <a:r>
                <a:rPr lang="en-US" altLang="zh-CN" sz="1600">
                  <a:latin typeface="Times New Roman" panose="02020603050405020304" charset="0"/>
                  <a:ea typeface="宋体" panose="02010600030101010101" pitchFamily="2" charset="-122"/>
                </a:rPr>
                <a:t>(V)</a:t>
              </a:r>
              <a:endParaRPr lang="en-US" altLang="zh-CN" sz="2400">
                <a:latin typeface="Times New Roman" panose="02020603050405020304" charset="0"/>
                <a:ea typeface="宋体" panose="02010600030101010101" pitchFamily="2" charset="-122"/>
              </a:endParaRPr>
            </a:p>
          </p:txBody>
        </p:sp>
      </p:grpSp>
      <p:grpSp>
        <p:nvGrpSpPr>
          <p:cNvPr id="42215" name="组合 42214"/>
          <p:cNvGrpSpPr/>
          <p:nvPr/>
        </p:nvGrpSpPr>
        <p:grpSpPr>
          <a:xfrm>
            <a:off x="2339975" y="2562225"/>
            <a:ext cx="4384675" cy="4087813"/>
            <a:chOff x="2165" y="804"/>
            <a:chExt cx="2762" cy="2575"/>
          </a:xfrm>
        </p:grpSpPr>
        <p:grpSp>
          <p:nvGrpSpPr>
            <p:cNvPr id="273553" name="组合 42128"/>
            <p:cNvGrpSpPr/>
            <p:nvPr/>
          </p:nvGrpSpPr>
          <p:grpSpPr>
            <a:xfrm>
              <a:off x="2165" y="804"/>
              <a:ext cx="302" cy="2269"/>
              <a:chOff x="2165" y="777"/>
              <a:chExt cx="302" cy="2269"/>
            </a:xfrm>
          </p:grpSpPr>
          <p:sp>
            <p:nvSpPr>
              <p:cNvPr id="273554" name="直接连接符 42129"/>
              <p:cNvSpPr/>
              <p:nvPr/>
            </p:nvSpPr>
            <p:spPr>
              <a:xfrm rot="5400000">
                <a:off x="2432" y="1745"/>
                <a:ext cx="0" cy="55"/>
              </a:xfrm>
              <a:prstGeom prst="line">
                <a:avLst/>
              </a:prstGeom>
              <a:ln w="19050" cap="flat" cmpd="sng">
                <a:solidFill>
                  <a:schemeClr val="tx1"/>
                </a:solidFill>
                <a:prstDash val="solid"/>
                <a:headEnd type="none" w="med" len="med"/>
                <a:tailEnd type="none" w="med" len="med"/>
              </a:ln>
            </p:spPr>
          </p:sp>
          <p:sp>
            <p:nvSpPr>
              <p:cNvPr id="273555" name="直接连接符 42130"/>
              <p:cNvSpPr/>
              <p:nvPr/>
            </p:nvSpPr>
            <p:spPr>
              <a:xfrm rot="5400000">
                <a:off x="2432" y="2237"/>
                <a:ext cx="0" cy="55"/>
              </a:xfrm>
              <a:prstGeom prst="line">
                <a:avLst/>
              </a:prstGeom>
              <a:ln w="19050" cap="flat" cmpd="sng">
                <a:solidFill>
                  <a:schemeClr val="tx1"/>
                </a:solidFill>
                <a:prstDash val="solid"/>
                <a:headEnd type="none" w="med" len="med"/>
                <a:tailEnd type="none" w="med" len="med"/>
              </a:ln>
            </p:spPr>
          </p:sp>
          <p:sp>
            <p:nvSpPr>
              <p:cNvPr id="273556" name="直接连接符 42131"/>
              <p:cNvSpPr/>
              <p:nvPr/>
            </p:nvSpPr>
            <p:spPr>
              <a:xfrm rot="5400000">
                <a:off x="2432" y="2702"/>
                <a:ext cx="0" cy="55"/>
              </a:xfrm>
              <a:prstGeom prst="line">
                <a:avLst/>
              </a:prstGeom>
              <a:ln w="19050" cap="flat" cmpd="sng">
                <a:solidFill>
                  <a:schemeClr val="tx1"/>
                </a:solidFill>
                <a:prstDash val="solid"/>
                <a:headEnd type="none" w="med" len="med"/>
                <a:tailEnd type="none" w="med" len="med"/>
              </a:ln>
            </p:spPr>
          </p:sp>
          <p:sp>
            <p:nvSpPr>
              <p:cNvPr id="273557" name="直接连接符 42132"/>
              <p:cNvSpPr/>
              <p:nvPr/>
            </p:nvSpPr>
            <p:spPr>
              <a:xfrm rot="5400000">
                <a:off x="2432" y="797"/>
                <a:ext cx="0" cy="55"/>
              </a:xfrm>
              <a:prstGeom prst="line">
                <a:avLst/>
              </a:prstGeom>
              <a:ln w="19050" cap="flat" cmpd="sng">
                <a:solidFill>
                  <a:schemeClr val="tx1"/>
                </a:solidFill>
                <a:prstDash val="solid"/>
                <a:headEnd type="none" w="med" len="med"/>
                <a:tailEnd type="none" w="med" len="med"/>
              </a:ln>
            </p:spPr>
          </p:sp>
          <p:sp>
            <p:nvSpPr>
              <p:cNvPr id="273558" name="直接连接符 42133"/>
              <p:cNvSpPr/>
              <p:nvPr/>
            </p:nvSpPr>
            <p:spPr>
              <a:xfrm rot="5400000">
                <a:off x="2432" y="1265"/>
                <a:ext cx="0" cy="55"/>
              </a:xfrm>
              <a:prstGeom prst="line">
                <a:avLst/>
              </a:prstGeom>
              <a:ln w="19050" cap="flat" cmpd="sng">
                <a:solidFill>
                  <a:schemeClr val="tx1"/>
                </a:solidFill>
                <a:prstDash val="solid"/>
                <a:headEnd type="none" w="med" len="med"/>
                <a:tailEnd type="none" w="med" len="med"/>
              </a:ln>
            </p:spPr>
          </p:sp>
          <p:sp>
            <p:nvSpPr>
              <p:cNvPr id="273559" name="文本框 42134"/>
              <p:cNvSpPr txBox="1"/>
              <p:nvPr/>
            </p:nvSpPr>
            <p:spPr>
              <a:xfrm>
                <a:off x="2213" y="2217"/>
                <a:ext cx="206"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8.00</a:t>
                </a:r>
                <a:endParaRPr lang="en-US" altLang="zh-CN" sz="2400">
                  <a:latin typeface="Times New Roman" panose="02020603050405020304" charset="0"/>
                  <a:ea typeface="宋体" panose="02010600030101010101" pitchFamily="2" charset="-122"/>
                </a:endParaRPr>
              </a:p>
            </p:txBody>
          </p:sp>
          <p:sp>
            <p:nvSpPr>
              <p:cNvPr id="273560" name="文本框 42135"/>
              <p:cNvSpPr txBox="1"/>
              <p:nvPr/>
            </p:nvSpPr>
            <p:spPr>
              <a:xfrm>
                <a:off x="2213" y="2679"/>
                <a:ext cx="206"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4.00</a:t>
                </a:r>
                <a:endParaRPr lang="en-US" altLang="zh-CN" sz="2400">
                  <a:latin typeface="Times New Roman" panose="02020603050405020304" charset="0"/>
                  <a:ea typeface="宋体" panose="02010600030101010101" pitchFamily="2" charset="-122"/>
                </a:endParaRPr>
              </a:p>
            </p:txBody>
          </p:sp>
          <p:sp>
            <p:nvSpPr>
              <p:cNvPr id="273561" name="文本框 42136"/>
              <p:cNvSpPr txBox="1"/>
              <p:nvPr/>
            </p:nvSpPr>
            <p:spPr>
              <a:xfrm>
                <a:off x="2165" y="777"/>
                <a:ext cx="254"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20.00</a:t>
                </a:r>
                <a:endParaRPr lang="en-US" altLang="zh-CN" sz="2400">
                  <a:latin typeface="Times New Roman" panose="02020603050405020304" charset="0"/>
                  <a:ea typeface="宋体" panose="02010600030101010101" pitchFamily="2" charset="-122"/>
                </a:endParaRPr>
              </a:p>
            </p:txBody>
          </p:sp>
          <p:sp>
            <p:nvSpPr>
              <p:cNvPr id="273562" name="文本框 42137"/>
              <p:cNvSpPr txBox="1"/>
              <p:nvPr/>
            </p:nvSpPr>
            <p:spPr>
              <a:xfrm>
                <a:off x="2165" y="1245"/>
                <a:ext cx="254"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16.00</a:t>
                </a:r>
                <a:endParaRPr lang="en-US" altLang="zh-CN" sz="2400">
                  <a:latin typeface="Times New Roman" panose="02020603050405020304" charset="0"/>
                  <a:ea typeface="宋体" panose="02010600030101010101" pitchFamily="2" charset="-122"/>
                </a:endParaRPr>
              </a:p>
            </p:txBody>
          </p:sp>
          <p:sp>
            <p:nvSpPr>
              <p:cNvPr id="273563" name="文本框 42138"/>
              <p:cNvSpPr txBox="1"/>
              <p:nvPr/>
            </p:nvSpPr>
            <p:spPr>
              <a:xfrm>
                <a:off x="2177" y="1725"/>
                <a:ext cx="242"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12.00</a:t>
                </a:r>
                <a:endParaRPr lang="en-US" altLang="zh-CN" sz="2400">
                  <a:latin typeface="Times New Roman" panose="02020603050405020304" charset="0"/>
                  <a:ea typeface="宋体" panose="02010600030101010101" pitchFamily="2" charset="-122"/>
                </a:endParaRPr>
              </a:p>
            </p:txBody>
          </p:sp>
          <p:sp>
            <p:nvSpPr>
              <p:cNvPr id="273564" name="直接连接符 42139"/>
              <p:cNvSpPr/>
              <p:nvPr/>
            </p:nvSpPr>
            <p:spPr>
              <a:xfrm rot="5400000">
                <a:off x="2432" y="1031"/>
                <a:ext cx="0" cy="55"/>
              </a:xfrm>
              <a:prstGeom prst="line">
                <a:avLst/>
              </a:prstGeom>
              <a:ln w="19050" cap="flat" cmpd="sng">
                <a:solidFill>
                  <a:schemeClr val="tx1"/>
                </a:solidFill>
                <a:prstDash val="solid"/>
                <a:headEnd type="none" w="med" len="med"/>
                <a:tailEnd type="none" w="med" len="med"/>
              </a:ln>
            </p:spPr>
          </p:sp>
          <p:sp>
            <p:nvSpPr>
              <p:cNvPr id="273565" name="文本框 42140"/>
              <p:cNvSpPr txBox="1"/>
              <p:nvPr/>
            </p:nvSpPr>
            <p:spPr>
              <a:xfrm>
                <a:off x="2165" y="1011"/>
                <a:ext cx="254"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18.00</a:t>
                </a:r>
                <a:endParaRPr lang="en-US" altLang="zh-CN" sz="2400">
                  <a:latin typeface="Times New Roman" panose="02020603050405020304" charset="0"/>
                  <a:ea typeface="宋体" panose="02010600030101010101" pitchFamily="2" charset="-122"/>
                </a:endParaRPr>
              </a:p>
            </p:txBody>
          </p:sp>
          <p:sp>
            <p:nvSpPr>
              <p:cNvPr id="273566" name="直接连接符 42141"/>
              <p:cNvSpPr/>
              <p:nvPr/>
            </p:nvSpPr>
            <p:spPr>
              <a:xfrm rot="5400000">
                <a:off x="2432" y="1511"/>
                <a:ext cx="0" cy="55"/>
              </a:xfrm>
              <a:prstGeom prst="line">
                <a:avLst/>
              </a:prstGeom>
              <a:ln w="19050" cap="flat" cmpd="sng">
                <a:solidFill>
                  <a:schemeClr val="tx1"/>
                </a:solidFill>
                <a:prstDash val="solid"/>
                <a:headEnd type="none" w="med" len="med"/>
                <a:tailEnd type="none" w="med" len="med"/>
              </a:ln>
            </p:spPr>
          </p:sp>
          <p:sp>
            <p:nvSpPr>
              <p:cNvPr id="273567" name="文本框 42142"/>
              <p:cNvSpPr txBox="1"/>
              <p:nvPr/>
            </p:nvSpPr>
            <p:spPr>
              <a:xfrm>
                <a:off x="2165" y="1485"/>
                <a:ext cx="254"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14.00</a:t>
                </a:r>
                <a:endParaRPr lang="en-US" altLang="zh-CN" sz="2400">
                  <a:latin typeface="Times New Roman" panose="02020603050405020304" charset="0"/>
                  <a:ea typeface="宋体" panose="02010600030101010101" pitchFamily="2" charset="-122"/>
                </a:endParaRPr>
              </a:p>
            </p:txBody>
          </p:sp>
          <p:sp>
            <p:nvSpPr>
              <p:cNvPr id="273568" name="直接连接符 42143"/>
              <p:cNvSpPr/>
              <p:nvPr/>
            </p:nvSpPr>
            <p:spPr>
              <a:xfrm rot="5400000">
                <a:off x="2432" y="1991"/>
                <a:ext cx="0" cy="55"/>
              </a:xfrm>
              <a:prstGeom prst="line">
                <a:avLst/>
              </a:prstGeom>
              <a:ln w="19050" cap="flat" cmpd="sng">
                <a:solidFill>
                  <a:schemeClr val="tx1"/>
                </a:solidFill>
                <a:prstDash val="solid"/>
                <a:headEnd type="none" w="med" len="med"/>
                <a:tailEnd type="none" w="med" len="med"/>
              </a:ln>
            </p:spPr>
          </p:sp>
          <p:sp>
            <p:nvSpPr>
              <p:cNvPr id="273569" name="文本框 42144"/>
              <p:cNvSpPr txBox="1"/>
              <p:nvPr/>
            </p:nvSpPr>
            <p:spPr>
              <a:xfrm>
                <a:off x="2165" y="1971"/>
                <a:ext cx="254"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10.00</a:t>
                </a:r>
                <a:endParaRPr lang="en-US" altLang="zh-CN" sz="2400">
                  <a:latin typeface="Times New Roman" panose="02020603050405020304" charset="0"/>
                  <a:ea typeface="宋体" panose="02010600030101010101" pitchFamily="2" charset="-122"/>
                </a:endParaRPr>
              </a:p>
            </p:txBody>
          </p:sp>
          <p:sp>
            <p:nvSpPr>
              <p:cNvPr id="273570" name="直接连接符 42145"/>
              <p:cNvSpPr/>
              <p:nvPr/>
            </p:nvSpPr>
            <p:spPr>
              <a:xfrm rot="5400000">
                <a:off x="2432" y="2477"/>
                <a:ext cx="0" cy="55"/>
              </a:xfrm>
              <a:prstGeom prst="line">
                <a:avLst/>
              </a:prstGeom>
              <a:ln w="19050" cap="flat" cmpd="sng">
                <a:solidFill>
                  <a:schemeClr val="tx1"/>
                </a:solidFill>
                <a:prstDash val="solid"/>
                <a:headEnd type="none" w="med" len="med"/>
                <a:tailEnd type="none" w="med" len="med"/>
              </a:ln>
            </p:spPr>
          </p:sp>
          <p:sp>
            <p:nvSpPr>
              <p:cNvPr id="273571" name="文本框 42146"/>
              <p:cNvSpPr txBox="1"/>
              <p:nvPr/>
            </p:nvSpPr>
            <p:spPr>
              <a:xfrm>
                <a:off x="2213" y="2463"/>
                <a:ext cx="206"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6.00</a:t>
                </a:r>
                <a:endParaRPr lang="en-US" altLang="zh-CN" sz="2400">
                  <a:latin typeface="Times New Roman" panose="02020603050405020304" charset="0"/>
                  <a:ea typeface="宋体" panose="02010600030101010101" pitchFamily="2" charset="-122"/>
                </a:endParaRPr>
              </a:p>
            </p:txBody>
          </p:sp>
          <p:sp>
            <p:nvSpPr>
              <p:cNvPr id="273572" name="直接连接符 42147"/>
              <p:cNvSpPr/>
              <p:nvPr/>
            </p:nvSpPr>
            <p:spPr>
              <a:xfrm rot="5400000">
                <a:off x="2432" y="2951"/>
                <a:ext cx="0" cy="55"/>
              </a:xfrm>
              <a:prstGeom prst="line">
                <a:avLst/>
              </a:prstGeom>
              <a:ln w="19050" cap="flat" cmpd="sng">
                <a:solidFill>
                  <a:schemeClr val="tx1"/>
                </a:solidFill>
                <a:prstDash val="solid"/>
                <a:headEnd type="none" w="med" len="med"/>
                <a:tailEnd type="none" w="med" len="med"/>
              </a:ln>
            </p:spPr>
          </p:sp>
          <p:sp>
            <p:nvSpPr>
              <p:cNvPr id="273573" name="文本框 42148"/>
              <p:cNvSpPr txBox="1"/>
              <p:nvPr/>
            </p:nvSpPr>
            <p:spPr>
              <a:xfrm>
                <a:off x="2213" y="2931"/>
                <a:ext cx="206"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2.00</a:t>
                </a:r>
                <a:endParaRPr lang="en-US" altLang="zh-CN" sz="2400">
                  <a:latin typeface="Times New Roman" panose="02020603050405020304" charset="0"/>
                  <a:ea typeface="宋体" panose="02010600030101010101" pitchFamily="2" charset="-122"/>
                </a:endParaRPr>
              </a:p>
            </p:txBody>
          </p:sp>
        </p:grpSp>
        <p:grpSp>
          <p:nvGrpSpPr>
            <p:cNvPr id="273574" name="组合 42149"/>
            <p:cNvGrpSpPr/>
            <p:nvPr/>
          </p:nvGrpSpPr>
          <p:grpSpPr>
            <a:xfrm>
              <a:off x="2291" y="3194"/>
              <a:ext cx="2636" cy="185"/>
              <a:chOff x="2291" y="3167"/>
              <a:chExt cx="2636" cy="185"/>
            </a:xfrm>
          </p:grpSpPr>
          <p:sp>
            <p:nvSpPr>
              <p:cNvPr id="273575" name="直接连接符 42150"/>
              <p:cNvSpPr/>
              <p:nvPr/>
            </p:nvSpPr>
            <p:spPr>
              <a:xfrm>
                <a:off x="4795" y="3171"/>
                <a:ext cx="0" cy="55"/>
              </a:xfrm>
              <a:prstGeom prst="line">
                <a:avLst/>
              </a:prstGeom>
              <a:ln w="19050" cap="flat" cmpd="sng">
                <a:solidFill>
                  <a:schemeClr val="tx1"/>
                </a:solidFill>
                <a:prstDash val="solid"/>
                <a:headEnd type="none" w="med" len="med"/>
                <a:tailEnd type="none" w="med" len="med"/>
              </a:ln>
            </p:spPr>
          </p:sp>
          <p:sp>
            <p:nvSpPr>
              <p:cNvPr id="273576" name="直接连接符 42151"/>
              <p:cNvSpPr/>
              <p:nvPr/>
            </p:nvSpPr>
            <p:spPr>
              <a:xfrm>
                <a:off x="3838" y="3174"/>
                <a:ext cx="0" cy="55"/>
              </a:xfrm>
              <a:prstGeom prst="line">
                <a:avLst/>
              </a:prstGeom>
              <a:ln w="19050" cap="flat" cmpd="sng">
                <a:solidFill>
                  <a:schemeClr val="tx1"/>
                </a:solidFill>
                <a:prstDash val="solid"/>
                <a:headEnd type="none" w="med" len="med"/>
                <a:tailEnd type="none" w="med" len="med"/>
              </a:ln>
            </p:spPr>
          </p:sp>
          <p:sp>
            <p:nvSpPr>
              <p:cNvPr id="273577" name="直接连接符 42152"/>
              <p:cNvSpPr/>
              <p:nvPr/>
            </p:nvSpPr>
            <p:spPr>
              <a:xfrm>
                <a:off x="3349" y="3174"/>
                <a:ext cx="0" cy="55"/>
              </a:xfrm>
              <a:prstGeom prst="line">
                <a:avLst/>
              </a:prstGeom>
              <a:ln w="19050" cap="flat" cmpd="sng">
                <a:solidFill>
                  <a:schemeClr val="tx1"/>
                </a:solidFill>
                <a:prstDash val="solid"/>
                <a:headEnd type="none" w="med" len="med"/>
                <a:tailEnd type="none" w="med" len="med"/>
              </a:ln>
            </p:spPr>
          </p:sp>
          <p:sp>
            <p:nvSpPr>
              <p:cNvPr id="273578" name="直接连接符 42153"/>
              <p:cNvSpPr/>
              <p:nvPr/>
            </p:nvSpPr>
            <p:spPr>
              <a:xfrm>
                <a:off x="2881" y="3171"/>
                <a:ext cx="0" cy="55"/>
              </a:xfrm>
              <a:prstGeom prst="line">
                <a:avLst/>
              </a:prstGeom>
              <a:ln w="19050" cap="flat" cmpd="sng">
                <a:solidFill>
                  <a:schemeClr val="tx1"/>
                </a:solidFill>
                <a:prstDash val="solid"/>
                <a:headEnd type="none" w="med" len="med"/>
                <a:tailEnd type="none" w="med" len="med"/>
              </a:ln>
            </p:spPr>
          </p:sp>
          <p:sp>
            <p:nvSpPr>
              <p:cNvPr id="273579" name="直接连接符 42154"/>
              <p:cNvSpPr/>
              <p:nvPr/>
            </p:nvSpPr>
            <p:spPr>
              <a:xfrm>
                <a:off x="4318" y="3174"/>
                <a:ext cx="0" cy="55"/>
              </a:xfrm>
              <a:prstGeom prst="line">
                <a:avLst/>
              </a:prstGeom>
              <a:ln w="19050" cap="flat" cmpd="sng">
                <a:solidFill>
                  <a:schemeClr val="tx1"/>
                </a:solidFill>
                <a:prstDash val="solid"/>
                <a:headEnd type="none" w="med" len="med"/>
                <a:tailEnd type="none" w="med" len="med"/>
              </a:ln>
            </p:spPr>
          </p:sp>
          <p:sp>
            <p:nvSpPr>
              <p:cNvPr id="273580" name="文本框 42155"/>
              <p:cNvSpPr txBox="1"/>
              <p:nvPr/>
            </p:nvSpPr>
            <p:spPr>
              <a:xfrm>
                <a:off x="2291" y="3167"/>
                <a:ext cx="146" cy="154"/>
              </a:xfrm>
              <a:prstGeom prst="rect">
                <a:avLst/>
              </a:prstGeom>
              <a:noFill/>
              <a:ln w="9525">
                <a:noFill/>
              </a:ln>
            </p:spPr>
            <p:txBody>
              <a:bodyPr lIns="0" tIns="0" rIns="0" bIns="0" anchor="ctr" anchorCtr="0">
                <a:spAutoFit/>
              </a:bodyPr>
              <a:p>
                <a:pPr algn="ctr">
                  <a:spcBef>
                    <a:spcPct val="50000"/>
                  </a:spcBef>
                </a:pPr>
                <a:r>
                  <a:rPr lang="en-US" altLang="zh-CN" sz="1600">
                    <a:latin typeface="宋体" panose="02010600030101010101" pitchFamily="2" charset="-122"/>
                    <a:ea typeface="宋体" panose="02010600030101010101" pitchFamily="2" charset="-122"/>
                  </a:rPr>
                  <a:t>0</a:t>
                </a:r>
                <a:endParaRPr lang="en-US" altLang="zh-CN" sz="1600">
                  <a:latin typeface="Times New Roman" panose="02020603050405020304" charset="0"/>
                  <a:ea typeface="宋体" panose="02010600030101010101" pitchFamily="2" charset="-122"/>
                </a:endParaRPr>
              </a:p>
            </p:txBody>
          </p:sp>
          <p:sp>
            <p:nvSpPr>
              <p:cNvPr id="273581" name="文本框 42156"/>
              <p:cNvSpPr txBox="1"/>
              <p:nvPr/>
            </p:nvSpPr>
            <p:spPr>
              <a:xfrm>
                <a:off x="2807" y="3237"/>
                <a:ext cx="206"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2.00</a:t>
                </a:r>
                <a:endParaRPr lang="en-US" altLang="zh-CN" sz="2400">
                  <a:latin typeface="Times New Roman" panose="02020603050405020304" charset="0"/>
                  <a:ea typeface="宋体" panose="02010600030101010101" pitchFamily="2" charset="-122"/>
                </a:endParaRPr>
              </a:p>
            </p:txBody>
          </p:sp>
          <p:sp>
            <p:nvSpPr>
              <p:cNvPr id="273582" name="文本框 42157"/>
              <p:cNvSpPr txBox="1"/>
              <p:nvPr/>
            </p:nvSpPr>
            <p:spPr>
              <a:xfrm>
                <a:off x="3281" y="3237"/>
                <a:ext cx="206"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4.00</a:t>
                </a:r>
                <a:endParaRPr lang="en-US" altLang="zh-CN" sz="2400">
                  <a:latin typeface="Times New Roman" panose="02020603050405020304" charset="0"/>
                  <a:ea typeface="宋体" panose="02010600030101010101" pitchFamily="2" charset="-122"/>
                </a:endParaRPr>
              </a:p>
            </p:txBody>
          </p:sp>
          <p:sp>
            <p:nvSpPr>
              <p:cNvPr id="273583" name="文本框 42158"/>
              <p:cNvSpPr txBox="1"/>
              <p:nvPr/>
            </p:nvSpPr>
            <p:spPr>
              <a:xfrm>
                <a:off x="3719" y="3237"/>
                <a:ext cx="254"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6.00</a:t>
                </a:r>
                <a:endParaRPr lang="en-US" altLang="zh-CN" sz="2400">
                  <a:latin typeface="Times New Roman" panose="02020603050405020304" charset="0"/>
                  <a:ea typeface="宋体" panose="02010600030101010101" pitchFamily="2" charset="-122"/>
                </a:endParaRPr>
              </a:p>
            </p:txBody>
          </p:sp>
          <p:sp>
            <p:nvSpPr>
              <p:cNvPr id="273584" name="文本框 42159"/>
              <p:cNvSpPr txBox="1"/>
              <p:nvPr/>
            </p:nvSpPr>
            <p:spPr>
              <a:xfrm>
                <a:off x="4187" y="3237"/>
                <a:ext cx="248"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8.00</a:t>
                </a:r>
                <a:endParaRPr lang="en-US" altLang="zh-CN" sz="2400">
                  <a:latin typeface="Times New Roman" panose="02020603050405020304" charset="0"/>
                  <a:ea typeface="宋体" panose="02010600030101010101" pitchFamily="2" charset="-122"/>
                </a:endParaRPr>
              </a:p>
            </p:txBody>
          </p:sp>
          <p:sp>
            <p:nvSpPr>
              <p:cNvPr id="273585" name="文本框 42160"/>
              <p:cNvSpPr txBox="1"/>
              <p:nvPr/>
            </p:nvSpPr>
            <p:spPr>
              <a:xfrm>
                <a:off x="4673" y="3237"/>
                <a:ext cx="254"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10.00</a:t>
                </a:r>
                <a:endParaRPr lang="en-US" altLang="zh-CN" sz="2400">
                  <a:latin typeface="Times New Roman" panose="02020603050405020304" charset="0"/>
                  <a:ea typeface="宋体" panose="02010600030101010101" pitchFamily="2" charset="-122"/>
                </a:endParaRPr>
              </a:p>
            </p:txBody>
          </p:sp>
          <p:sp>
            <p:nvSpPr>
              <p:cNvPr id="273586" name="文本框 42161"/>
              <p:cNvSpPr txBox="1"/>
              <p:nvPr/>
            </p:nvSpPr>
            <p:spPr>
              <a:xfrm>
                <a:off x="2555" y="3237"/>
                <a:ext cx="206"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1.00</a:t>
                </a:r>
                <a:endParaRPr lang="en-US" altLang="zh-CN" sz="2400">
                  <a:latin typeface="Times New Roman" panose="02020603050405020304" charset="0"/>
                  <a:ea typeface="宋体" panose="02010600030101010101" pitchFamily="2" charset="-122"/>
                </a:endParaRPr>
              </a:p>
            </p:txBody>
          </p:sp>
          <p:sp>
            <p:nvSpPr>
              <p:cNvPr id="273587" name="文本框 42162"/>
              <p:cNvSpPr txBox="1"/>
              <p:nvPr/>
            </p:nvSpPr>
            <p:spPr>
              <a:xfrm>
                <a:off x="3029" y="3237"/>
                <a:ext cx="206"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3.00</a:t>
                </a:r>
                <a:endParaRPr lang="en-US" altLang="zh-CN" sz="2400">
                  <a:latin typeface="Times New Roman" panose="02020603050405020304" charset="0"/>
                  <a:ea typeface="宋体" panose="02010600030101010101" pitchFamily="2" charset="-122"/>
                </a:endParaRPr>
              </a:p>
            </p:txBody>
          </p:sp>
          <p:sp>
            <p:nvSpPr>
              <p:cNvPr id="273588" name="文本框 42163"/>
              <p:cNvSpPr txBox="1"/>
              <p:nvPr/>
            </p:nvSpPr>
            <p:spPr>
              <a:xfrm>
                <a:off x="3467" y="3237"/>
                <a:ext cx="254"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5.00</a:t>
                </a:r>
                <a:endParaRPr lang="en-US" altLang="zh-CN" sz="2400">
                  <a:latin typeface="Times New Roman" panose="02020603050405020304" charset="0"/>
                  <a:ea typeface="宋体" panose="02010600030101010101" pitchFamily="2" charset="-122"/>
                </a:endParaRPr>
              </a:p>
            </p:txBody>
          </p:sp>
          <p:sp>
            <p:nvSpPr>
              <p:cNvPr id="273589" name="文本框 42164"/>
              <p:cNvSpPr txBox="1"/>
              <p:nvPr/>
            </p:nvSpPr>
            <p:spPr>
              <a:xfrm>
                <a:off x="3935" y="3237"/>
                <a:ext cx="248"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7.00</a:t>
                </a:r>
                <a:endParaRPr lang="en-US" altLang="zh-CN" sz="2400">
                  <a:latin typeface="Times New Roman" panose="02020603050405020304" charset="0"/>
                  <a:ea typeface="宋体" panose="02010600030101010101" pitchFamily="2" charset="-122"/>
                </a:endParaRPr>
              </a:p>
            </p:txBody>
          </p:sp>
          <p:sp>
            <p:nvSpPr>
              <p:cNvPr id="273590" name="文本框 42165"/>
              <p:cNvSpPr txBox="1"/>
              <p:nvPr/>
            </p:nvSpPr>
            <p:spPr>
              <a:xfrm>
                <a:off x="4421" y="3237"/>
                <a:ext cx="254"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9.00</a:t>
                </a:r>
                <a:endParaRPr lang="en-US" altLang="zh-CN" sz="2400">
                  <a:latin typeface="Times New Roman" panose="02020603050405020304" charset="0"/>
                  <a:ea typeface="宋体" panose="02010600030101010101" pitchFamily="2" charset="-122"/>
                </a:endParaRPr>
              </a:p>
            </p:txBody>
          </p:sp>
          <p:sp>
            <p:nvSpPr>
              <p:cNvPr id="273591" name="直接连接符 42166"/>
              <p:cNvSpPr/>
              <p:nvPr/>
            </p:nvSpPr>
            <p:spPr>
              <a:xfrm>
                <a:off x="4549" y="3171"/>
                <a:ext cx="0" cy="55"/>
              </a:xfrm>
              <a:prstGeom prst="line">
                <a:avLst/>
              </a:prstGeom>
              <a:ln w="19050" cap="flat" cmpd="sng">
                <a:solidFill>
                  <a:schemeClr val="tx1"/>
                </a:solidFill>
                <a:prstDash val="solid"/>
                <a:headEnd type="none" w="med" len="med"/>
                <a:tailEnd type="none" w="med" len="med"/>
              </a:ln>
            </p:spPr>
          </p:sp>
          <p:sp>
            <p:nvSpPr>
              <p:cNvPr id="273592" name="直接连接符 42167"/>
              <p:cNvSpPr/>
              <p:nvPr/>
            </p:nvSpPr>
            <p:spPr>
              <a:xfrm>
                <a:off x="3604" y="3174"/>
                <a:ext cx="0" cy="55"/>
              </a:xfrm>
              <a:prstGeom prst="line">
                <a:avLst/>
              </a:prstGeom>
              <a:ln w="19050" cap="flat" cmpd="sng">
                <a:solidFill>
                  <a:schemeClr val="tx1"/>
                </a:solidFill>
                <a:prstDash val="solid"/>
                <a:headEnd type="none" w="med" len="med"/>
                <a:tailEnd type="none" w="med" len="med"/>
              </a:ln>
            </p:spPr>
          </p:sp>
          <p:sp>
            <p:nvSpPr>
              <p:cNvPr id="273593" name="直接连接符 42168"/>
              <p:cNvSpPr/>
              <p:nvPr/>
            </p:nvSpPr>
            <p:spPr>
              <a:xfrm>
                <a:off x="3115" y="3174"/>
                <a:ext cx="0" cy="55"/>
              </a:xfrm>
              <a:prstGeom prst="line">
                <a:avLst/>
              </a:prstGeom>
              <a:ln w="19050" cap="flat" cmpd="sng">
                <a:solidFill>
                  <a:schemeClr val="tx1"/>
                </a:solidFill>
                <a:prstDash val="solid"/>
                <a:headEnd type="none" w="med" len="med"/>
                <a:tailEnd type="none" w="med" len="med"/>
              </a:ln>
            </p:spPr>
          </p:sp>
          <p:sp>
            <p:nvSpPr>
              <p:cNvPr id="273594" name="直接连接符 42169"/>
              <p:cNvSpPr/>
              <p:nvPr/>
            </p:nvSpPr>
            <p:spPr>
              <a:xfrm>
                <a:off x="2641" y="3171"/>
                <a:ext cx="0" cy="55"/>
              </a:xfrm>
              <a:prstGeom prst="line">
                <a:avLst/>
              </a:prstGeom>
              <a:ln w="19050" cap="flat" cmpd="sng">
                <a:solidFill>
                  <a:schemeClr val="tx1"/>
                </a:solidFill>
                <a:prstDash val="solid"/>
                <a:headEnd type="none" w="med" len="med"/>
                <a:tailEnd type="none" w="med" len="med"/>
              </a:ln>
            </p:spPr>
          </p:sp>
          <p:sp>
            <p:nvSpPr>
              <p:cNvPr id="273595" name="直接连接符 42170"/>
              <p:cNvSpPr/>
              <p:nvPr/>
            </p:nvSpPr>
            <p:spPr>
              <a:xfrm>
                <a:off x="4072" y="3174"/>
                <a:ext cx="0" cy="55"/>
              </a:xfrm>
              <a:prstGeom prst="line">
                <a:avLst/>
              </a:prstGeom>
              <a:ln w="19050" cap="flat" cmpd="sng">
                <a:solidFill>
                  <a:schemeClr val="tx1"/>
                </a:solidFill>
                <a:prstDash val="solid"/>
                <a:headEnd type="none" w="med" len="med"/>
                <a:tailEnd type="none" w="med" len="med"/>
              </a:ln>
            </p:spPr>
          </p:sp>
        </p:grpSp>
      </p:grpSp>
      <p:grpSp>
        <p:nvGrpSpPr>
          <p:cNvPr id="42172" name="组合 42171"/>
          <p:cNvGrpSpPr/>
          <p:nvPr/>
        </p:nvGrpSpPr>
        <p:grpSpPr>
          <a:xfrm>
            <a:off x="2987675" y="2636838"/>
            <a:ext cx="2635250" cy="3476625"/>
            <a:chOff x="2556" y="831"/>
            <a:chExt cx="1660" cy="2190"/>
          </a:xfrm>
        </p:grpSpPr>
        <p:grpSp>
          <p:nvGrpSpPr>
            <p:cNvPr id="273597" name="组合 42172"/>
            <p:cNvGrpSpPr/>
            <p:nvPr/>
          </p:nvGrpSpPr>
          <p:grpSpPr>
            <a:xfrm>
              <a:off x="4182" y="831"/>
              <a:ext cx="34" cy="34"/>
              <a:chOff x="1392" y="2352"/>
              <a:chExt cx="96" cy="96"/>
            </a:xfrm>
          </p:grpSpPr>
          <p:sp>
            <p:nvSpPr>
              <p:cNvPr id="273598" name="直接连接符 42173"/>
              <p:cNvSpPr/>
              <p:nvPr/>
            </p:nvSpPr>
            <p:spPr>
              <a:xfrm>
                <a:off x="1440" y="2352"/>
                <a:ext cx="0" cy="96"/>
              </a:xfrm>
              <a:prstGeom prst="line">
                <a:avLst/>
              </a:prstGeom>
              <a:ln w="9525" cap="flat" cmpd="sng">
                <a:solidFill>
                  <a:schemeClr val="tx1"/>
                </a:solidFill>
                <a:prstDash val="solid"/>
                <a:headEnd type="none" w="med" len="med"/>
                <a:tailEnd type="none" w="med" len="med"/>
              </a:ln>
            </p:spPr>
          </p:sp>
          <p:sp>
            <p:nvSpPr>
              <p:cNvPr id="273599" name="直接连接符 42174"/>
              <p:cNvSpPr/>
              <p:nvPr/>
            </p:nvSpPr>
            <p:spPr>
              <a:xfrm rot="5400000">
                <a:off x="1440" y="2352"/>
                <a:ext cx="0" cy="96"/>
              </a:xfrm>
              <a:prstGeom prst="line">
                <a:avLst/>
              </a:prstGeom>
              <a:ln w="9525" cap="flat" cmpd="sng">
                <a:solidFill>
                  <a:schemeClr val="tx1"/>
                </a:solidFill>
                <a:prstDash val="solid"/>
                <a:headEnd type="none" w="med" len="med"/>
                <a:tailEnd type="none" w="med" len="med"/>
              </a:ln>
            </p:spPr>
          </p:sp>
        </p:grpSp>
        <p:grpSp>
          <p:nvGrpSpPr>
            <p:cNvPr id="273600" name="组合 42175"/>
            <p:cNvGrpSpPr/>
            <p:nvPr/>
          </p:nvGrpSpPr>
          <p:grpSpPr>
            <a:xfrm>
              <a:off x="3996" y="1068"/>
              <a:ext cx="34" cy="34"/>
              <a:chOff x="1392" y="2352"/>
              <a:chExt cx="96" cy="96"/>
            </a:xfrm>
          </p:grpSpPr>
          <p:sp>
            <p:nvSpPr>
              <p:cNvPr id="273601" name="直接连接符 42176"/>
              <p:cNvSpPr/>
              <p:nvPr/>
            </p:nvSpPr>
            <p:spPr>
              <a:xfrm>
                <a:off x="1440" y="2352"/>
                <a:ext cx="0" cy="96"/>
              </a:xfrm>
              <a:prstGeom prst="line">
                <a:avLst/>
              </a:prstGeom>
              <a:ln w="9525" cap="flat" cmpd="sng">
                <a:solidFill>
                  <a:schemeClr val="tx1"/>
                </a:solidFill>
                <a:prstDash val="solid"/>
                <a:headEnd type="none" w="med" len="med"/>
                <a:tailEnd type="none" w="med" len="med"/>
              </a:ln>
            </p:spPr>
          </p:sp>
          <p:sp>
            <p:nvSpPr>
              <p:cNvPr id="273602" name="直接连接符 42177"/>
              <p:cNvSpPr/>
              <p:nvPr/>
            </p:nvSpPr>
            <p:spPr>
              <a:xfrm rot="5400000">
                <a:off x="1440" y="2352"/>
                <a:ext cx="0" cy="96"/>
              </a:xfrm>
              <a:prstGeom prst="line">
                <a:avLst/>
              </a:prstGeom>
              <a:ln w="9525" cap="flat" cmpd="sng">
                <a:solidFill>
                  <a:schemeClr val="tx1"/>
                </a:solidFill>
                <a:prstDash val="solid"/>
                <a:headEnd type="none" w="med" len="med"/>
                <a:tailEnd type="none" w="med" len="med"/>
              </a:ln>
            </p:spPr>
          </p:sp>
        </p:grpSp>
        <p:grpSp>
          <p:nvGrpSpPr>
            <p:cNvPr id="273603" name="组合 42178"/>
            <p:cNvGrpSpPr/>
            <p:nvPr/>
          </p:nvGrpSpPr>
          <p:grpSpPr>
            <a:xfrm>
              <a:off x="3810" y="1323"/>
              <a:ext cx="34" cy="34"/>
              <a:chOff x="1392" y="2352"/>
              <a:chExt cx="96" cy="96"/>
            </a:xfrm>
          </p:grpSpPr>
          <p:sp>
            <p:nvSpPr>
              <p:cNvPr id="273604" name="直接连接符 42179"/>
              <p:cNvSpPr/>
              <p:nvPr/>
            </p:nvSpPr>
            <p:spPr>
              <a:xfrm>
                <a:off x="1440" y="2352"/>
                <a:ext cx="0" cy="96"/>
              </a:xfrm>
              <a:prstGeom prst="line">
                <a:avLst/>
              </a:prstGeom>
              <a:ln w="9525" cap="flat" cmpd="sng">
                <a:solidFill>
                  <a:schemeClr val="tx1"/>
                </a:solidFill>
                <a:prstDash val="solid"/>
                <a:headEnd type="none" w="med" len="med"/>
                <a:tailEnd type="none" w="med" len="med"/>
              </a:ln>
            </p:spPr>
          </p:sp>
          <p:sp>
            <p:nvSpPr>
              <p:cNvPr id="273605" name="直接连接符 42180"/>
              <p:cNvSpPr/>
              <p:nvPr/>
            </p:nvSpPr>
            <p:spPr>
              <a:xfrm rot="5400000">
                <a:off x="1440" y="2352"/>
                <a:ext cx="0" cy="96"/>
              </a:xfrm>
              <a:prstGeom prst="line">
                <a:avLst/>
              </a:prstGeom>
              <a:ln w="9525" cap="flat" cmpd="sng">
                <a:solidFill>
                  <a:schemeClr val="tx1"/>
                </a:solidFill>
                <a:prstDash val="solid"/>
                <a:headEnd type="none" w="med" len="med"/>
                <a:tailEnd type="none" w="med" len="med"/>
              </a:ln>
            </p:spPr>
          </p:sp>
        </p:grpSp>
        <p:grpSp>
          <p:nvGrpSpPr>
            <p:cNvPr id="273606" name="组合 42181"/>
            <p:cNvGrpSpPr/>
            <p:nvPr/>
          </p:nvGrpSpPr>
          <p:grpSpPr>
            <a:xfrm>
              <a:off x="3643" y="1551"/>
              <a:ext cx="34" cy="34"/>
              <a:chOff x="1392" y="2352"/>
              <a:chExt cx="96" cy="96"/>
            </a:xfrm>
          </p:grpSpPr>
          <p:sp>
            <p:nvSpPr>
              <p:cNvPr id="273607" name="直接连接符 42182"/>
              <p:cNvSpPr/>
              <p:nvPr/>
            </p:nvSpPr>
            <p:spPr>
              <a:xfrm>
                <a:off x="1440" y="2352"/>
                <a:ext cx="0" cy="96"/>
              </a:xfrm>
              <a:prstGeom prst="line">
                <a:avLst/>
              </a:prstGeom>
              <a:ln w="9525" cap="flat" cmpd="sng">
                <a:solidFill>
                  <a:schemeClr val="tx1"/>
                </a:solidFill>
                <a:prstDash val="solid"/>
                <a:headEnd type="none" w="med" len="med"/>
                <a:tailEnd type="none" w="med" len="med"/>
              </a:ln>
            </p:spPr>
          </p:sp>
          <p:sp>
            <p:nvSpPr>
              <p:cNvPr id="273608" name="直接连接符 42183"/>
              <p:cNvSpPr/>
              <p:nvPr/>
            </p:nvSpPr>
            <p:spPr>
              <a:xfrm rot="5400000">
                <a:off x="1440" y="2352"/>
                <a:ext cx="0" cy="96"/>
              </a:xfrm>
              <a:prstGeom prst="line">
                <a:avLst/>
              </a:prstGeom>
              <a:ln w="9525" cap="flat" cmpd="sng">
                <a:solidFill>
                  <a:schemeClr val="tx1"/>
                </a:solidFill>
                <a:prstDash val="solid"/>
                <a:headEnd type="none" w="med" len="med"/>
                <a:tailEnd type="none" w="med" len="med"/>
              </a:ln>
            </p:spPr>
          </p:sp>
        </p:grpSp>
        <p:grpSp>
          <p:nvGrpSpPr>
            <p:cNvPr id="273609" name="组合 42184"/>
            <p:cNvGrpSpPr/>
            <p:nvPr/>
          </p:nvGrpSpPr>
          <p:grpSpPr>
            <a:xfrm>
              <a:off x="3458" y="1788"/>
              <a:ext cx="34" cy="34"/>
              <a:chOff x="1392" y="2352"/>
              <a:chExt cx="96" cy="96"/>
            </a:xfrm>
          </p:grpSpPr>
          <p:sp>
            <p:nvSpPr>
              <p:cNvPr id="273610" name="直接连接符 42185"/>
              <p:cNvSpPr/>
              <p:nvPr/>
            </p:nvSpPr>
            <p:spPr>
              <a:xfrm>
                <a:off x="1440" y="2352"/>
                <a:ext cx="0" cy="96"/>
              </a:xfrm>
              <a:prstGeom prst="line">
                <a:avLst/>
              </a:prstGeom>
              <a:ln w="9525" cap="flat" cmpd="sng">
                <a:solidFill>
                  <a:schemeClr val="tx1"/>
                </a:solidFill>
                <a:prstDash val="solid"/>
                <a:headEnd type="none" w="med" len="med"/>
                <a:tailEnd type="none" w="med" len="med"/>
              </a:ln>
            </p:spPr>
          </p:sp>
          <p:sp>
            <p:nvSpPr>
              <p:cNvPr id="273611" name="直接连接符 42186"/>
              <p:cNvSpPr/>
              <p:nvPr/>
            </p:nvSpPr>
            <p:spPr>
              <a:xfrm rot="5400000">
                <a:off x="1440" y="2352"/>
                <a:ext cx="0" cy="96"/>
              </a:xfrm>
              <a:prstGeom prst="line">
                <a:avLst/>
              </a:prstGeom>
              <a:ln w="9525" cap="flat" cmpd="sng">
                <a:solidFill>
                  <a:schemeClr val="tx1"/>
                </a:solidFill>
                <a:prstDash val="solid"/>
                <a:headEnd type="none" w="med" len="med"/>
                <a:tailEnd type="none" w="med" len="med"/>
              </a:ln>
            </p:spPr>
          </p:sp>
        </p:grpSp>
        <p:grpSp>
          <p:nvGrpSpPr>
            <p:cNvPr id="273612" name="组合 42187"/>
            <p:cNvGrpSpPr/>
            <p:nvPr/>
          </p:nvGrpSpPr>
          <p:grpSpPr>
            <a:xfrm>
              <a:off x="3259" y="2054"/>
              <a:ext cx="34" cy="34"/>
              <a:chOff x="1392" y="2352"/>
              <a:chExt cx="96" cy="96"/>
            </a:xfrm>
          </p:grpSpPr>
          <p:sp>
            <p:nvSpPr>
              <p:cNvPr id="273613" name="直接连接符 42188"/>
              <p:cNvSpPr/>
              <p:nvPr/>
            </p:nvSpPr>
            <p:spPr>
              <a:xfrm>
                <a:off x="1440" y="2352"/>
                <a:ext cx="0" cy="96"/>
              </a:xfrm>
              <a:prstGeom prst="line">
                <a:avLst/>
              </a:prstGeom>
              <a:ln w="9525" cap="flat" cmpd="sng">
                <a:solidFill>
                  <a:schemeClr val="tx1"/>
                </a:solidFill>
                <a:prstDash val="solid"/>
                <a:headEnd type="none" w="med" len="med"/>
                <a:tailEnd type="none" w="med" len="med"/>
              </a:ln>
            </p:spPr>
          </p:sp>
          <p:sp>
            <p:nvSpPr>
              <p:cNvPr id="273614" name="直接连接符 42189"/>
              <p:cNvSpPr/>
              <p:nvPr/>
            </p:nvSpPr>
            <p:spPr>
              <a:xfrm rot="5400000">
                <a:off x="1440" y="2352"/>
                <a:ext cx="0" cy="96"/>
              </a:xfrm>
              <a:prstGeom prst="line">
                <a:avLst/>
              </a:prstGeom>
              <a:ln w="9525" cap="flat" cmpd="sng">
                <a:solidFill>
                  <a:schemeClr val="tx1"/>
                </a:solidFill>
                <a:prstDash val="solid"/>
                <a:headEnd type="none" w="med" len="med"/>
                <a:tailEnd type="none" w="med" len="med"/>
              </a:ln>
            </p:spPr>
          </p:sp>
        </p:grpSp>
        <p:grpSp>
          <p:nvGrpSpPr>
            <p:cNvPr id="273615" name="组合 42190"/>
            <p:cNvGrpSpPr/>
            <p:nvPr/>
          </p:nvGrpSpPr>
          <p:grpSpPr>
            <a:xfrm>
              <a:off x="3120" y="2249"/>
              <a:ext cx="34" cy="34"/>
              <a:chOff x="1392" y="2352"/>
              <a:chExt cx="96" cy="96"/>
            </a:xfrm>
          </p:grpSpPr>
          <p:sp>
            <p:nvSpPr>
              <p:cNvPr id="273616" name="直接连接符 42191"/>
              <p:cNvSpPr/>
              <p:nvPr/>
            </p:nvSpPr>
            <p:spPr>
              <a:xfrm>
                <a:off x="1440" y="2352"/>
                <a:ext cx="0" cy="96"/>
              </a:xfrm>
              <a:prstGeom prst="line">
                <a:avLst/>
              </a:prstGeom>
              <a:ln w="9525" cap="flat" cmpd="sng">
                <a:solidFill>
                  <a:schemeClr val="tx1"/>
                </a:solidFill>
                <a:prstDash val="solid"/>
                <a:headEnd type="none" w="med" len="med"/>
                <a:tailEnd type="none" w="med" len="med"/>
              </a:ln>
            </p:spPr>
          </p:sp>
          <p:sp>
            <p:nvSpPr>
              <p:cNvPr id="273617" name="直接连接符 42192"/>
              <p:cNvSpPr/>
              <p:nvPr/>
            </p:nvSpPr>
            <p:spPr>
              <a:xfrm rot="5400000">
                <a:off x="1440" y="2352"/>
                <a:ext cx="0" cy="96"/>
              </a:xfrm>
              <a:prstGeom prst="line">
                <a:avLst/>
              </a:prstGeom>
              <a:ln w="9525" cap="flat" cmpd="sng">
                <a:solidFill>
                  <a:schemeClr val="tx1"/>
                </a:solidFill>
                <a:prstDash val="solid"/>
                <a:headEnd type="none" w="med" len="med"/>
                <a:tailEnd type="none" w="med" len="med"/>
              </a:ln>
            </p:spPr>
          </p:sp>
        </p:grpSp>
        <p:grpSp>
          <p:nvGrpSpPr>
            <p:cNvPr id="273618" name="组合 42193"/>
            <p:cNvGrpSpPr/>
            <p:nvPr/>
          </p:nvGrpSpPr>
          <p:grpSpPr>
            <a:xfrm>
              <a:off x="2934" y="2493"/>
              <a:ext cx="34" cy="34"/>
              <a:chOff x="1392" y="2352"/>
              <a:chExt cx="96" cy="96"/>
            </a:xfrm>
          </p:grpSpPr>
          <p:sp>
            <p:nvSpPr>
              <p:cNvPr id="273619" name="直接连接符 42194"/>
              <p:cNvSpPr/>
              <p:nvPr/>
            </p:nvSpPr>
            <p:spPr>
              <a:xfrm>
                <a:off x="1440" y="2352"/>
                <a:ext cx="0" cy="96"/>
              </a:xfrm>
              <a:prstGeom prst="line">
                <a:avLst/>
              </a:prstGeom>
              <a:ln w="9525" cap="flat" cmpd="sng">
                <a:solidFill>
                  <a:schemeClr val="tx1"/>
                </a:solidFill>
                <a:prstDash val="solid"/>
                <a:headEnd type="none" w="med" len="med"/>
                <a:tailEnd type="none" w="med" len="med"/>
              </a:ln>
            </p:spPr>
          </p:sp>
          <p:sp>
            <p:nvSpPr>
              <p:cNvPr id="273620" name="直接连接符 42195"/>
              <p:cNvSpPr/>
              <p:nvPr/>
            </p:nvSpPr>
            <p:spPr>
              <a:xfrm rot="5400000">
                <a:off x="1440" y="2352"/>
                <a:ext cx="0" cy="96"/>
              </a:xfrm>
              <a:prstGeom prst="line">
                <a:avLst/>
              </a:prstGeom>
              <a:ln w="9525" cap="flat" cmpd="sng">
                <a:solidFill>
                  <a:schemeClr val="tx1"/>
                </a:solidFill>
                <a:prstDash val="solid"/>
                <a:headEnd type="none" w="med" len="med"/>
                <a:tailEnd type="none" w="med" len="med"/>
              </a:ln>
            </p:spPr>
          </p:sp>
        </p:grpSp>
        <p:grpSp>
          <p:nvGrpSpPr>
            <p:cNvPr id="273621" name="组合 42196"/>
            <p:cNvGrpSpPr/>
            <p:nvPr/>
          </p:nvGrpSpPr>
          <p:grpSpPr>
            <a:xfrm>
              <a:off x="2743" y="2739"/>
              <a:ext cx="34" cy="34"/>
              <a:chOff x="1392" y="2352"/>
              <a:chExt cx="96" cy="96"/>
            </a:xfrm>
          </p:grpSpPr>
          <p:sp>
            <p:nvSpPr>
              <p:cNvPr id="273622" name="直接连接符 42197"/>
              <p:cNvSpPr/>
              <p:nvPr/>
            </p:nvSpPr>
            <p:spPr>
              <a:xfrm>
                <a:off x="1440" y="2352"/>
                <a:ext cx="0" cy="96"/>
              </a:xfrm>
              <a:prstGeom prst="line">
                <a:avLst/>
              </a:prstGeom>
              <a:ln w="9525" cap="flat" cmpd="sng">
                <a:solidFill>
                  <a:schemeClr val="tx1"/>
                </a:solidFill>
                <a:prstDash val="solid"/>
                <a:headEnd type="none" w="med" len="med"/>
                <a:tailEnd type="none" w="med" len="med"/>
              </a:ln>
            </p:spPr>
          </p:sp>
          <p:sp>
            <p:nvSpPr>
              <p:cNvPr id="273623" name="直接连接符 42198"/>
              <p:cNvSpPr/>
              <p:nvPr/>
            </p:nvSpPr>
            <p:spPr>
              <a:xfrm rot="5400000">
                <a:off x="1440" y="2352"/>
                <a:ext cx="0" cy="96"/>
              </a:xfrm>
              <a:prstGeom prst="line">
                <a:avLst/>
              </a:prstGeom>
              <a:ln w="9525" cap="flat" cmpd="sng">
                <a:solidFill>
                  <a:schemeClr val="tx1"/>
                </a:solidFill>
                <a:prstDash val="solid"/>
                <a:headEnd type="none" w="med" len="med"/>
                <a:tailEnd type="none" w="med" len="med"/>
              </a:ln>
            </p:spPr>
          </p:sp>
        </p:grpSp>
        <p:grpSp>
          <p:nvGrpSpPr>
            <p:cNvPr id="273624" name="组合 42199"/>
            <p:cNvGrpSpPr/>
            <p:nvPr/>
          </p:nvGrpSpPr>
          <p:grpSpPr>
            <a:xfrm>
              <a:off x="2556" y="2987"/>
              <a:ext cx="34" cy="34"/>
              <a:chOff x="1392" y="2352"/>
              <a:chExt cx="96" cy="96"/>
            </a:xfrm>
          </p:grpSpPr>
          <p:sp>
            <p:nvSpPr>
              <p:cNvPr id="273625" name="直接连接符 42200"/>
              <p:cNvSpPr/>
              <p:nvPr/>
            </p:nvSpPr>
            <p:spPr>
              <a:xfrm>
                <a:off x="1440" y="2352"/>
                <a:ext cx="0" cy="96"/>
              </a:xfrm>
              <a:prstGeom prst="line">
                <a:avLst/>
              </a:prstGeom>
              <a:ln w="9525" cap="flat" cmpd="sng">
                <a:solidFill>
                  <a:schemeClr val="tx1"/>
                </a:solidFill>
                <a:prstDash val="solid"/>
                <a:headEnd type="none" w="med" len="med"/>
                <a:tailEnd type="none" w="med" len="med"/>
              </a:ln>
            </p:spPr>
          </p:sp>
          <p:sp>
            <p:nvSpPr>
              <p:cNvPr id="273626" name="直接连接符 42201"/>
              <p:cNvSpPr/>
              <p:nvPr/>
            </p:nvSpPr>
            <p:spPr>
              <a:xfrm rot="5400000">
                <a:off x="1440" y="2352"/>
                <a:ext cx="0" cy="96"/>
              </a:xfrm>
              <a:prstGeom prst="line">
                <a:avLst/>
              </a:prstGeom>
              <a:ln w="9525" cap="flat" cmpd="sng">
                <a:solidFill>
                  <a:schemeClr val="tx1"/>
                </a:solidFill>
                <a:prstDash val="solid"/>
                <a:headEnd type="none" w="med" len="med"/>
                <a:tailEnd type="none" w="med" len="med"/>
              </a:ln>
            </p:spPr>
          </p:sp>
        </p:grpSp>
      </p:grpSp>
      <p:sp>
        <p:nvSpPr>
          <p:cNvPr id="42203" name="直接连接符 42202"/>
          <p:cNvSpPr/>
          <p:nvPr/>
        </p:nvSpPr>
        <p:spPr>
          <a:xfrm flipH="1">
            <a:off x="2759075" y="2479675"/>
            <a:ext cx="2944813" cy="3992563"/>
          </a:xfrm>
          <a:prstGeom prst="line">
            <a:avLst/>
          </a:prstGeom>
          <a:ln w="12700" cap="flat" cmpd="sng">
            <a:solidFill>
              <a:schemeClr val="tx1"/>
            </a:solidFill>
            <a:prstDash val="solid"/>
            <a:headEnd type="none" w="med" len="med"/>
            <a:tailEnd type="none" w="med" len="med"/>
          </a:ln>
        </p:spPr>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8" presetClass="entr" presetSubtype="3" fill="hold" nodeType="clickEffect">
                                  <p:stCondLst>
                                    <p:cond delay="0"/>
                                  </p:stCondLst>
                                  <p:childTnLst>
                                    <p:set>
                                      <p:cBhvr>
                                        <p:cTn id="10" dur="1" fill="hold">
                                          <p:stCondLst>
                                            <p:cond delay="0"/>
                                          </p:stCondLst>
                                        </p:cTn>
                                        <p:tgtEl>
                                          <p:spTgt spid="42203"/>
                                        </p:tgtEl>
                                        <p:attrNameLst>
                                          <p:attrName>style.visibility</p:attrName>
                                        </p:attrNameLst>
                                      </p:cBhvr>
                                      <p:to>
                                        <p:strVal val="visible"/>
                                      </p:to>
                                    </p:set>
                                    <p:animEffect transition="in" filter="strips(upRight)">
                                      <p:cBhvr>
                                        <p:cTn id="11" dur="500"/>
                                        <p:tgtEl>
                                          <p:spTgt spid="42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1" name="文本框 43010"/>
          <p:cNvSpPr txBox="1"/>
          <p:nvPr/>
        </p:nvSpPr>
        <p:spPr>
          <a:xfrm>
            <a:off x="533400" y="188913"/>
            <a:ext cx="8610600" cy="1554162"/>
          </a:xfrm>
          <a:prstGeom prst="rect">
            <a:avLst/>
          </a:prstGeom>
          <a:noFill/>
          <a:ln w="9525">
            <a:noFill/>
          </a:ln>
        </p:spPr>
        <p:txBody>
          <a:bodyPr tIns="46800" bIns="46800">
            <a:spAutoFit/>
          </a:bodyPr>
          <a:p>
            <a:pPr>
              <a:spcBef>
                <a:spcPct val="50000"/>
              </a:spcBef>
            </a:pPr>
            <a:r>
              <a:rPr lang="en-US" altLang="en-US">
                <a:solidFill>
                  <a:schemeClr val="hlink"/>
                </a:solidFill>
                <a:latin typeface="楷体" panose="02010609060101010101" pitchFamily="49" charset="-122"/>
                <a:ea typeface="楷体" panose="02010609060101010101" pitchFamily="49" charset="-122"/>
              </a:rPr>
              <a:t>⑤</a:t>
            </a:r>
            <a:r>
              <a:rPr lang="zh-CN" altLang="en-US" dirty="0">
                <a:solidFill>
                  <a:schemeClr val="hlink"/>
                </a:solidFill>
                <a:latin typeface="楷体" panose="02010609060101010101" pitchFamily="49" charset="-122"/>
                <a:ea typeface="楷体" panose="02010609060101010101" pitchFamily="49" charset="-122"/>
              </a:rPr>
              <a:t>标出图线特征：</a:t>
            </a:r>
            <a:r>
              <a:rPr lang="zh-CN" altLang="en-US" dirty="0">
                <a:latin typeface="楷体" panose="02010609060101010101" pitchFamily="49" charset="-122"/>
                <a:ea typeface="楷体" panose="02010609060101010101" pitchFamily="49" charset="-122"/>
              </a:rPr>
              <a:t>空白位置标明实验条件或从图上得出的某些参数</a:t>
            </a:r>
            <a:r>
              <a:rPr lang="en-US" altLang="zh-CN">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如被测电阻大小</a:t>
            </a:r>
            <a:r>
              <a:rPr lang="en-US" altLang="zh-CN">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从</a:t>
            </a:r>
            <a:r>
              <a:rPr lang="zh-CN" altLang="en-US" dirty="0">
                <a:solidFill>
                  <a:srgbClr val="FF3300"/>
                </a:solidFill>
                <a:latin typeface="楷体" panose="02010609060101010101" pitchFamily="49" charset="-122"/>
                <a:ea typeface="楷体" panose="02010609060101010101" pitchFamily="49" charset="-122"/>
              </a:rPr>
              <a:t>所绘直线</a:t>
            </a:r>
            <a:r>
              <a:rPr lang="zh-CN" altLang="en-US" dirty="0">
                <a:latin typeface="楷体" panose="02010609060101010101" pitchFamily="49" charset="-122"/>
                <a:ea typeface="楷体" panose="02010609060101010101" pitchFamily="49" charset="-122"/>
              </a:rPr>
              <a:t>上读取两点</a:t>
            </a:r>
            <a:r>
              <a:rPr lang="en-US" altLang="zh-CN" b="0" i="1">
                <a:latin typeface="Times New Roman" panose="02020603050405020304" charset="0"/>
                <a:ea typeface="楷体" panose="02010609060101010101" pitchFamily="49" charset="-122"/>
              </a:rPr>
              <a:t>A</a:t>
            </a:r>
            <a:r>
              <a:rPr lang="zh-CN" altLang="en-US" b="0" dirty="0">
                <a:latin typeface="Times New Roman" panose="02020603050405020304" charset="0"/>
                <a:ea typeface="楷体" panose="02010609060101010101" pitchFamily="49" charset="-122"/>
              </a:rPr>
              <a:t>、</a:t>
            </a:r>
            <a:r>
              <a:rPr lang="en-US" altLang="zh-CN" b="0" i="1">
                <a:latin typeface="Times New Roman" panose="02020603050405020304" charset="0"/>
                <a:ea typeface="楷体" panose="02010609060101010101" pitchFamily="49" charset="-122"/>
              </a:rPr>
              <a:t>B </a:t>
            </a:r>
            <a:r>
              <a:rPr lang="zh-CN" altLang="en-US" dirty="0">
                <a:latin typeface="楷体" panose="02010609060101010101" pitchFamily="49" charset="-122"/>
                <a:ea typeface="楷体" panose="02010609060101010101" pitchFamily="49" charset="-122"/>
              </a:rPr>
              <a:t>的坐标就可求出</a:t>
            </a:r>
            <a:r>
              <a:rPr lang="en-US" altLang="zh-CN" b="0" i="1">
                <a:latin typeface="Times New Roman" panose="02020603050405020304" charset="0"/>
                <a:ea typeface="楷体" panose="02010609060101010101" pitchFamily="49" charset="-122"/>
              </a:rPr>
              <a:t>R</a:t>
            </a:r>
            <a:r>
              <a:rPr lang="zh-CN" altLang="en-US" dirty="0">
                <a:latin typeface="楷体" panose="02010609060101010101" pitchFamily="49" charset="-122"/>
                <a:ea typeface="楷体" panose="02010609060101010101" pitchFamily="49" charset="-122"/>
              </a:rPr>
              <a:t>值</a:t>
            </a:r>
            <a:r>
              <a:rPr lang="en-US" altLang="zh-CN">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p:txBody>
      </p:sp>
      <p:grpSp>
        <p:nvGrpSpPr>
          <p:cNvPr id="274436" name="组合 43011"/>
          <p:cNvGrpSpPr/>
          <p:nvPr/>
        </p:nvGrpSpPr>
        <p:grpSpPr>
          <a:xfrm>
            <a:off x="2411413" y="1887538"/>
            <a:ext cx="5095875" cy="4970462"/>
            <a:chOff x="2160" y="367"/>
            <a:chExt cx="3210" cy="3131"/>
          </a:xfrm>
        </p:grpSpPr>
        <p:grpSp>
          <p:nvGrpSpPr>
            <p:cNvPr id="274437" name="组合 43012"/>
            <p:cNvGrpSpPr/>
            <p:nvPr/>
          </p:nvGrpSpPr>
          <p:grpSpPr>
            <a:xfrm>
              <a:off x="2160" y="367"/>
              <a:ext cx="3130" cy="3131"/>
              <a:chOff x="1486" y="793"/>
              <a:chExt cx="3130" cy="3131"/>
            </a:xfrm>
          </p:grpSpPr>
          <p:grpSp>
            <p:nvGrpSpPr>
              <p:cNvPr id="274438" name="组合 43013"/>
              <p:cNvGrpSpPr/>
              <p:nvPr/>
            </p:nvGrpSpPr>
            <p:grpSpPr>
              <a:xfrm>
                <a:off x="1492" y="793"/>
                <a:ext cx="3124" cy="3124"/>
                <a:chOff x="1708" y="514"/>
                <a:chExt cx="3124" cy="3124"/>
              </a:xfrm>
            </p:grpSpPr>
            <p:sp>
              <p:nvSpPr>
                <p:cNvPr id="274439" name="直接连接符 43014"/>
                <p:cNvSpPr/>
                <p:nvPr/>
              </p:nvSpPr>
              <p:spPr>
                <a:xfrm>
                  <a:off x="1708" y="514"/>
                  <a:ext cx="3124" cy="0"/>
                </a:xfrm>
                <a:prstGeom prst="line">
                  <a:avLst/>
                </a:prstGeom>
                <a:ln w="22225" cap="flat" cmpd="sng">
                  <a:solidFill>
                    <a:srgbClr val="FFCC99"/>
                  </a:solidFill>
                  <a:prstDash val="solid"/>
                  <a:headEnd type="none" w="med" len="med"/>
                  <a:tailEnd type="none" w="med" len="med"/>
                </a:ln>
              </p:spPr>
            </p:sp>
            <p:sp>
              <p:nvSpPr>
                <p:cNvPr id="274440" name="直接连接符 43015"/>
                <p:cNvSpPr/>
                <p:nvPr/>
              </p:nvSpPr>
              <p:spPr>
                <a:xfrm>
                  <a:off x="1708" y="610"/>
                  <a:ext cx="3124" cy="0"/>
                </a:xfrm>
                <a:prstGeom prst="line">
                  <a:avLst/>
                </a:prstGeom>
                <a:ln w="9525" cap="flat" cmpd="sng">
                  <a:solidFill>
                    <a:srgbClr val="FFCC99"/>
                  </a:solidFill>
                  <a:prstDash val="solid"/>
                  <a:headEnd type="none" w="med" len="med"/>
                  <a:tailEnd type="none" w="med" len="med"/>
                </a:ln>
              </p:spPr>
            </p:sp>
            <p:sp>
              <p:nvSpPr>
                <p:cNvPr id="274441" name="直接连接符 43016"/>
                <p:cNvSpPr/>
                <p:nvPr/>
              </p:nvSpPr>
              <p:spPr>
                <a:xfrm>
                  <a:off x="1708" y="562"/>
                  <a:ext cx="3124" cy="0"/>
                </a:xfrm>
                <a:prstGeom prst="line">
                  <a:avLst/>
                </a:prstGeom>
                <a:ln w="9525" cap="flat" cmpd="sng">
                  <a:solidFill>
                    <a:srgbClr val="FFCC99"/>
                  </a:solidFill>
                  <a:prstDash val="solid"/>
                  <a:headEnd type="none" w="med" len="med"/>
                  <a:tailEnd type="none" w="med" len="med"/>
                </a:ln>
              </p:spPr>
            </p:sp>
            <p:sp>
              <p:nvSpPr>
                <p:cNvPr id="274442" name="直接连接符 43017"/>
                <p:cNvSpPr/>
                <p:nvPr/>
              </p:nvSpPr>
              <p:spPr>
                <a:xfrm>
                  <a:off x="1708" y="659"/>
                  <a:ext cx="3124" cy="0"/>
                </a:xfrm>
                <a:prstGeom prst="line">
                  <a:avLst/>
                </a:prstGeom>
                <a:ln w="9525" cap="flat" cmpd="sng">
                  <a:solidFill>
                    <a:srgbClr val="FFCC99"/>
                  </a:solidFill>
                  <a:prstDash val="solid"/>
                  <a:headEnd type="none" w="med" len="med"/>
                  <a:tailEnd type="none" w="med" len="med"/>
                </a:ln>
              </p:spPr>
            </p:sp>
            <p:sp>
              <p:nvSpPr>
                <p:cNvPr id="274443" name="直接连接符 43018"/>
                <p:cNvSpPr/>
                <p:nvPr/>
              </p:nvSpPr>
              <p:spPr>
                <a:xfrm>
                  <a:off x="1708" y="697"/>
                  <a:ext cx="3124" cy="0"/>
                </a:xfrm>
                <a:prstGeom prst="line">
                  <a:avLst/>
                </a:prstGeom>
                <a:ln w="9525" cap="flat" cmpd="sng">
                  <a:solidFill>
                    <a:srgbClr val="FFCC99"/>
                  </a:solidFill>
                  <a:prstDash val="solid"/>
                  <a:headEnd type="none" w="med" len="med"/>
                  <a:tailEnd type="none" w="med" len="med"/>
                </a:ln>
              </p:spPr>
            </p:sp>
            <p:sp>
              <p:nvSpPr>
                <p:cNvPr id="274444" name="直接连接符 43019"/>
                <p:cNvSpPr/>
                <p:nvPr/>
              </p:nvSpPr>
              <p:spPr>
                <a:xfrm>
                  <a:off x="1708" y="758"/>
                  <a:ext cx="3124" cy="0"/>
                </a:xfrm>
                <a:prstGeom prst="line">
                  <a:avLst/>
                </a:prstGeom>
                <a:ln w="22225" cap="flat" cmpd="sng">
                  <a:solidFill>
                    <a:srgbClr val="FFCC99"/>
                  </a:solidFill>
                  <a:prstDash val="solid"/>
                  <a:headEnd type="none" w="med" len="med"/>
                  <a:tailEnd type="none" w="med" len="med"/>
                </a:ln>
              </p:spPr>
            </p:sp>
            <p:sp>
              <p:nvSpPr>
                <p:cNvPr id="274445" name="直接连接符 43020"/>
                <p:cNvSpPr/>
                <p:nvPr/>
              </p:nvSpPr>
              <p:spPr>
                <a:xfrm>
                  <a:off x="1708" y="855"/>
                  <a:ext cx="3124" cy="0"/>
                </a:xfrm>
                <a:prstGeom prst="line">
                  <a:avLst/>
                </a:prstGeom>
                <a:ln w="9525" cap="flat" cmpd="sng">
                  <a:solidFill>
                    <a:srgbClr val="FFCC99"/>
                  </a:solidFill>
                  <a:prstDash val="solid"/>
                  <a:headEnd type="none" w="med" len="med"/>
                  <a:tailEnd type="none" w="med" len="med"/>
                </a:ln>
              </p:spPr>
            </p:sp>
            <p:sp>
              <p:nvSpPr>
                <p:cNvPr id="274446" name="直接连接符 43021"/>
                <p:cNvSpPr/>
                <p:nvPr/>
              </p:nvSpPr>
              <p:spPr>
                <a:xfrm>
                  <a:off x="1708" y="798"/>
                  <a:ext cx="3124" cy="0"/>
                </a:xfrm>
                <a:prstGeom prst="line">
                  <a:avLst/>
                </a:prstGeom>
                <a:ln w="9525" cap="flat" cmpd="sng">
                  <a:solidFill>
                    <a:srgbClr val="FFCC99"/>
                  </a:solidFill>
                  <a:prstDash val="solid"/>
                  <a:headEnd type="none" w="med" len="med"/>
                  <a:tailEnd type="none" w="med" len="med"/>
                </a:ln>
              </p:spPr>
            </p:sp>
            <p:sp>
              <p:nvSpPr>
                <p:cNvPr id="274447" name="直接连接符 43022"/>
                <p:cNvSpPr/>
                <p:nvPr/>
              </p:nvSpPr>
              <p:spPr>
                <a:xfrm>
                  <a:off x="1708" y="904"/>
                  <a:ext cx="3124" cy="0"/>
                </a:xfrm>
                <a:prstGeom prst="line">
                  <a:avLst/>
                </a:prstGeom>
                <a:ln w="9525" cap="flat" cmpd="sng">
                  <a:solidFill>
                    <a:srgbClr val="FFCC99"/>
                  </a:solidFill>
                  <a:prstDash val="solid"/>
                  <a:headEnd type="none" w="med" len="med"/>
                  <a:tailEnd type="none" w="med" len="med"/>
                </a:ln>
              </p:spPr>
            </p:sp>
            <p:sp>
              <p:nvSpPr>
                <p:cNvPr id="274448" name="直接连接符 43023"/>
                <p:cNvSpPr/>
                <p:nvPr/>
              </p:nvSpPr>
              <p:spPr>
                <a:xfrm>
                  <a:off x="1708" y="942"/>
                  <a:ext cx="3124" cy="0"/>
                </a:xfrm>
                <a:prstGeom prst="line">
                  <a:avLst/>
                </a:prstGeom>
                <a:ln w="9525" cap="flat" cmpd="sng">
                  <a:solidFill>
                    <a:srgbClr val="FFCC99"/>
                  </a:solidFill>
                  <a:prstDash val="solid"/>
                  <a:headEnd type="none" w="med" len="med"/>
                  <a:tailEnd type="none" w="med" len="med"/>
                </a:ln>
              </p:spPr>
            </p:sp>
            <p:sp>
              <p:nvSpPr>
                <p:cNvPr id="274449" name="直接连接符 43024"/>
                <p:cNvSpPr/>
                <p:nvPr/>
              </p:nvSpPr>
              <p:spPr>
                <a:xfrm>
                  <a:off x="1708" y="1003"/>
                  <a:ext cx="3124" cy="0"/>
                </a:xfrm>
                <a:prstGeom prst="line">
                  <a:avLst/>
                </a:prstGeom>
                <a:ln w="22225" cap="flat" cmpd="sng">
                  <a:solidFill>
                    <a:srgbClr val="FFCC99"/>
                  </a:solidFill>
                  <a:prstDash val="solid"/>
                  <a:headEnd type="none" w="med" len="med"/>
                  <a:tailEnd type="none" w="med" len="med"/>
                </a:ln>
              </p:spPr>
            </p:sp>
            <p:sp>
              <p:nvSpPr>
                <p:cNvPr id="274450" name="直接连接符 43025"/>
                <p:cNvSpPr/>
                <p:nvPr/>
              </p:nvSpPr>
              <p:spPr>
                <a:xfrm>
                  <a:off x="1708" y="1090"/>
                  <a:ext cx="3124" cy="0"/>
                </a:xfrm>
                <a:prstGeom prst="line">
                  <a:avLst/>
                </a:prstGeom>
                <a:ln w="9525" cap="flat" cmpd="sng">
                  <a:solidFill>
                    <a:srgbClr val="FFCC99"/>
                  </a:solidFill>
                  <a:prstDash val="solid"/>
                  <a:headEnd type="none" w="med" len="med"/>
                  <a:tailEnd type="none" w="med" len="med"/>
                </a:ln>
              </p:spPr>
            </p:sp>
            <p:sp>
              <p:nvSpPr>
                <p:cNvPr id="274451" name="直接连接符 43026"/>
                <p:cNvSpPr/>
                <p:nvPr/>
              </p:nvSpPr>
              <p:spPr>
                <a:xfrm>
                  <a:off x="1708" y="1042"/>
                  <a:ext cx="3124" cy="0"/>
                </a:xfrm>
                <a:prstGeom prst="line">
                  <a:avLst/>
                </a:prstGeom>
                <a:ln w="9525" cap="flat" cmpd="sng">
                  <a:solidFill>
                    <a:srgbClr val="FFCC99"/>
                  </a:solidFill>
                  <a:prstDash val="solid"/>
                  <a:headEnd type="none" w="med" len="med"/>
                  <a:tailEnd type="none" w="med" len="med"/>
                </a:ln>
              </p:spPr>
            </p:sp>
            <p:sp>
              <p:nvSpPr>
                <p:cNvPr id="274452" name="直接连接符 43027"/>
                <p:cNvSpPr/>
                <p:nvPr/>
              </p:nvSpPr>
              <p:spPr>
                <a:xfrm>
                  <a:off x="1708" y="1139"/>
                  <a:ext cx="3124" cy="0"/>
                </a:xfrm>
                <a:prstGeom prst="line">
                  <a:avLst/>
                </a:prstGeom>
                <a:ln w="9525" cap="flat" cmpd="sng">
                  <a:solidFill>
                    <a:srgbClr val="FFCC99"/>
                  </a:solidFill>
                  <a:prstDash val="solid"/>
                  <a:headEnd type="none" w="med" len="med"/>
                  <a:tailEnd type="none" w="med" len="med"/>
                </a:ln>
              </p:spPr>
            </p:sp>
            <p:sp>
              <p:nvSpPr>
                <p:cNvPr id="274453" name="直接连接符 43028"/>
                <p:cNvSpPr/>
                <p:nvPr/>
              </p:nvSpPr>
              <p:spPr>
                <a:xfrm>
                  <a:off x="1708" y="1186"/>
                  <a:ext cx="3124" cy="0"/>
                </a:xfrm>
                <a:prstGeom prst="line">
                  <a:avLst/>
                </a:prstGeom>
                <a:ln w="9525" cap="flat" cmpd="sng">
                  <a:solidFill>
                    <a:srgbClr val="FFCC99"/>
                  </a:solidFill>
                  <a:prstDash val="solid"/>
                  <a:headEnd type="none" w="med" len="med"/>
                  <a:tailEnd type="none" w="med" len="med"/>
                </a:ln>
              </p:spPr>
            </p:sp>
            <p:sp>
              <p:nvSpPr>
                <p:cNvPr id="274454" name="直接连接符 43029"/>
                <p:cNvSpPr/>
                <p:nvPr/>
              </p:nvSpPr>
              <p:spPr>
                <a:xfrm>
                  <a:off x="1708" y="1238"/>
                  <a:ext cx="3124" cy="0"/>
                </a:xfrm>
                <a:prstGeom prst="line">
                  <a:avLst/>
                </a:prstGeom>
                <a:ln w="22225" cap="flat" cmpd="sng">
                  <a:solidFill>
                    <a:srgbClr val="FFCC99"/>
                  </a:solidFill>
                  <a:prstDash val="solid"/>
                  <a:headEnd type="none" w="med" len="med"/>
                  <a:tailEnd type="none" w="med" len="med"/>
                </a:ln>
              </p:spPr>
            </p:sp>
            <p:sp>
              <p:nvSpPr>
                <p:cNvPr id="274455" name="直接连接符 43030"/>
                <p:cNvSpPr/>
                <p:nvPr/>
              </p:nvSpPr>
              <p:spPr>
                <a:xfrm>
                  <a:off x="1708" y="1335"/>
                  <a:ext cx="3124" cy="0"/>
                </a:xfrm>
                <a:prstGeom prst="line">
                  <a:avLst/>
                </a:prstGeom>
                <a:ln w="9525" cap="flat" cmpd="sng">
                  <a:solidFill>
                    <a:srgbClr val="FFCC99"/>
                  </a:solidFill>
                  <a:prstDash val="solid"/>
                  <a:headEnd type="none" w="med" len="med"/>
                  <a:tailEnd type="none" w="med" len="med"/>
                </a:ln>
              </p:spPr>
            </p:sp>
            <p:sp>
              <p:nvSpPr>
                <p:cNvPr id="274456" name="直接连接符 43031"/>
                <p:cNvSpPr/>
                <p:nvPr/>
              </p:nvSpPr>
              <p:spPr>
                <a:xfrm>
                  <a:off x="1708" y="1287"/>
                  <a:ext cx="3124" cy="0"/>
                </a:xfrm>
                <a:prstGeom prst="line">
                  <a:avLst/>
                </a:prstGeom>
                <a:ln w="9525" cap="flat" cmpd="sng">
                  <a:solidFill>
                    <a:srgbClr val="FFCC99"/>
                  </a:solidFill>
                  <a:prstDash val="solid"/>
                  <a:headEnd type="none" w="med" len="med"/>
                  <a:tailEnd type="none" w="med" len="med"/>
                </a:ln>
              </p:spPr>
            </p:sp>
            <p:sp>
              <p:nvSpPr>
                <p:cNvPr id="274457" name="直接连接符 43032"/>
                <p:cNvSpPr/>
                <p:nvPr/>
              </p:nvSpPr>
              <p:spPr>
                <a:xfrm>
                  <a:off x="1708" y="1384"/>
                  <a:ext cx="3124" cy="0"/>
                </a:xfrm>
                <a:prstGeom prst="line">
                  <a:avLst/>
                </a:prstGeom>
                <a:ln w="9525" cap="flat" cmpd="sng">
                  <a:solidFill>
                    <a:srgbClr val="FFCC99"/>
                  </a:solidFill>
                  <a:prstDash val="solid"/>
                  <a:headEnd type="none" w="med" len="med"/>
                  <a:tailEnd type="none" w="med" len="med"/>
                </a:ln>
              </p:spPr>
            </p:sp>
            <p:sp>
              <p:nvSpPr>
                <p:cNvPr id="274458" name="直接连接符 43033"/>
                <p:cNvSpPr/>
                <p:nvPr/>
              </p:nvSpPr>
              <p:spPr>
                <a:xfrm>
                  <a:off x="1708" y="1431"/>
                  <a:ext cx="3124" cy="0"/>
                </a:xfrm>
                <a:prstGeom prst="line">
                  <a:avLst/>
                </a:prstGeom>
                <a:ln w="9525" cap="flat" cmpd="sng">
                  <a:solidFill>
                    <a:srgbClr val="FFCC99"/>
                  </a:solidFill>
                  <a:prstDash val="solid"/>
                  <a:headEnd type="none" w="med" len="med"/>
                  <a:tailEnd type="none" w="med" len="med"/>
                </a:ln>
              </p:spPr>
            </p:sp>
            <p:sp>
              <p:nvSpPr>
                <p:cNvPr id="274459" name="直接连接符 43034"/>
                <p:cNvSpPr/>
                <p:nvPr/>
              </p:nvSpPr>
              <p:spPr>
                <a:xfrm>
                  <a:off x="1708" y="1474"/>
                  <a:ext cx="3124" cy="0"/>
                </a:xfrm>
                <a:prstGeom prst="line">
                  <a:avLst/>
                </a:prstGeom>
                <a:ln w="22225" cap="flat" cmpd="sng">
                  <a:solidFill>
                    <a:srgbClr val="FFCC99"/>
                  </a:solidFill>
                  <a:prstDash val="solid"/>
                  <a:headEnd type="none" w="med" len="med"/>
                  <a:tailEnd type="none" w="med" len="med"/>
                </a:ln>
              </p:spPr>
            </p:sp>
            <p:sp>
              <p:nvSpPr>
                <p:cNvPr id="274460" name="直接连接符 43035"/>
                <p:cNvSpPr/>
                <p:nvPr/>
              </p:nvSpPr>
              <p:spPr>
                <a:xfrm>
                  <a:off x="1708" y="1570"/>
                  <a:ext cx="3124" cy="0"/>
                </a:xfrm>
                <a:prstGeom prst="line">
                  <a:avLst/>
                </a:prstGeom>
                <a:ln w="9525" cap="flat" cmpd="sng">
                  <a:solidFill>
                    <a:srgbClr val="FFCC99"/>
                  </a:solidFill>
                  <a:prstDash val="solid"/>
                  <a:headEnd type="none" w="med" len="med"/>
                  <a:tailEnd type="none" w="med" len="med"/>
                </a:ln>
              </p:spPr>
            </p:sp>
            <p:sp>
              <p:nvSpPr>
                <p:cNvPr id="274461" name="直接连接符 43036"/>
                <p:cNvSpPr/>
                <p:nvPr/>
              </p:nvSpPr>
              <p:spPr>
                <a:xfrm>
                  <a:off x="1708" y="1522"/>
                  <a:ext cx="3124" cy="0"/>
                </a:xfrm>
                <a:prstGeom prst="line">
                  <a:avLst/>
                </a:prstGeom>
                <a:ln w="9525" cap="flat" cmpd="sng">
                  <a:solidFill>
                    <a:srgbClr val="FFCC99"/>
                  </a:solidFill>
                  <a:prstDash val="solid"/>
                  <a:headEnd type="none" w="med" len="med"/>
                  <a:tailEnd type="none" w="med" len="med"/>
                </a:ln>
              </p:spPr>
            </p:sp>
            <p:sp>
              <p:nvSpPr>
                <p:cNvPr id="274462" name="直接连接符 43037"/>
                <p:cNvSpPr/>
                <p:nvPr/>
              </p:nvSpPr>
              <p:spPr>
                <a:xfrm>
                  <a:off x="1708" y="1619"/>
                  <a:ext cx="3124" cy="0"/>
                </a:xfrm>
                <a:prstGeom prst="line">
                  <a:avLst/>
                </a:prstGeom>
                <a:ln w="9525" cap="flat" cmpd="sng">
                  <a:solidFill>
                    <a:srgbClr val="FFCC99"/>
                  </a:solidFill>
                  <a:prstDash val="solid"/>
                  <a:headEnd type="none" w="med" len="med"/>
                  <a:tailEnd type="none" w="med" len="med"/>
                </a:ln>
              </p:spPr>
            </p:sp>
            <p:sp>
              <p:nvSpPr>
                <p:cNvPr id="274463" name="直接连接符 43038"/>
                <p:cNvSpPr/>
                <p:nvPr/>
              </p:nvSpPr>
              <p:spPr>
                <a:xfrm>
                  <a:off x="1708" y="1666"/>
                  <a:ext cx="3124" cy="0"/>
                </a:xfrm>
                <a:prstGeom prst="line">
                  <a:avLst/>
                </a:prstGeom>
                <a:ln w="9525" cap="flat" cmpd="sng">
                  <a:solidFill>
                    <a:srgbClr val="FFCC99"/>
                  </a:solidFill>
                  <a:prstDash val="solid"/>
                  <a:headEnd type="none" w="med" len="med"/>
                  <a:tailEnd type="none" w="med" len="med"/>
                </a:ln>
              </p:spPr>
            </p:sp>
            <p:sp>
              <p:nvSpPr>
                <p:cNvPr id="274464" name="直接连接符 43039"/>
                <p:cNvSpPr/>
                <p:nvPr/>
              </p:nvSpPr>
              <p:spPr>
                <a:xfrm>
                  <a:off x="1708" y="1718"/>
                  <a:ext cx="3124" cy="0"/>
                </a:xfrm>
                <a:prstGeom prst="line">
                  <a:avLst/>
                </a:prstGeom>
                <a:ln w="22225" cap="flat" cmpd="sng">
                  <a:solidFill>
                    <a:srgbClr val="FFCC99"/>
                  </a:solidFill>
                  <a:prstDash val="solid"/>
                  <a:headEnd type="none" w="med" len="med"/>
                  <a:tailEnd type="none" w="med" len="med"/>
                </a:ln>
              </p:spPr>
            </p:sp>
            <p:sp>
              <p:nvSpPr>
                <p:cNvPr id="274465" name="直接连接符 43040"/>
                <p:cNvSpPr/>
                <p:nvPr/>
              </p:nvSpPr>
              <p:spPr>
                <a:xfrm>
                  <a:off x="1708" y="1806"/>
                  <a:ext cx="3124" cy="0"/>
                </a:xfrm>
                <a:prstGeom prst="line">
                  <a:avLst/>
                </a:prstGeom>
                <a:ln w="9525" cap="flat" cmpd="sng">
                  <a:solidFill>
                    <a:srgbClr val="FFCC99"/>
                  </a:solidFill>
                  <a:prstDash val="solid"/>
                  <a:headEnd type="none" w="med" len="med"/>
                  <a:tailEnd type="none" w="med" len="med"/>
                </a:ln>
              </p:spPr>
            </p:sp>
            <p:sp>
              <p:nvSpPr>
                <p:cNvPr id="274466" name="直接连接符 43041"/>
                <p:cNvSpPr/>
                <p:nvPr/>
              </p:nvSpPr>
              <p:spPr>
                <a:xfrm>
                  <a:off x="1708" y="1766"/>
                  <a:ext cx="3124" cy="0"/>
                </a:xfrm>
                <a:prstGeom prst="line">
                  <a:avLst/>
                </a:prstGeom>
                <a:ln w="9525" cap="flat" cmpd="sng">
                  <a:solidFill>
                    <a:srgbClr val="FFCC99"/>
                  </a:solidFill>
                  <a:prstDash val="solid"/>
                  <a:headEnd type="none" w="med" len="med"/>
                  <a:tailEnd type="none" w="med" len="med"/>
                </a:ln>
              </p:spPr>
            </p:sp>
            <p:sp>
              <p:nvSpPr>
                <p:cNvPr id="274467" name="直接连接符 43042"/>
                <p:cNvSpPr/>
                <p:nvPr/>
              </p:nvSpPr>
              <p:spPr>
                <a:xfrm>
                  <a:off x="1708" y="1855"/>
                  <a:ext cx="3124" cy="0"/>
                </a:xfrm>
                <a:prstGeom prst="line">
                  <a:avLst/>
                </a:prstGeom>
                <a:ln w="9525" cap="flat" cmpd="sng">
                  <a:solidFill>
                    <a:srgbClr val="FFCC99"/>
                  </a:solidFill>
                  <a:prstDash val="solid"/>
                  <a:headEnd type="none" w="med" len="med"/>
                  <a:tailEnd type="none" w="med" len="med"/>
                </a:ln>
              </p:spPr>
            </p:sp>
            <p:sp>
              <p:nvSpPr>
                <p:cNvPr id="274468" name="直接连接符 43043"/>
                <p:cNvSpPr/>
                <p:nvPr/>
              </p:nvSpPr>
              <p:spPr>
                <a:xfrm>
                  <a:off x="1708" y="1902"/>
                  <a:ext cx="3124" cy="0"/>
                </a:xfrm>
                <a:prstGeom prst="line">
                  <a:avLst/>
                </a:prstGeom>
                <a:ln w="9525" cap="flat" cmpd="sng">
                  <a:solidFill>
                    <a:srgbClr val="FFCC99"/>
                  </a:solidFill>
                  <a:prstDash val="solid"/>
                  <a:headEnd type="none" w="med" len="med"/>
                  <a:tailEnd type="none" w="med" len="med"/>
                </a:ln>
              </p:spPr>
            </p:sp>
            <p:sp>
              <p:nvSpPr>
                <p:cNvPr id="274469" name="直接连接符 43044"/>
                <p:cNvSpPr/>
                <p:nvPr/>
              </p:nvSpPr>
              <p:spPr>
                <a:xfrm>
                  <a:off x="1708" y="1954"/>
                  <a:ext cx="3124" cy="0"/>
                </a:xfrm>
                <a:prstGeom prst="line">
                  <a:avLst/>
                </a:prstGeom>
                <a:ln w="22225" cap="flat" cmpd="sng">
                  <a:solidFill>
                    <a:srgbClr val="FFCC99"/>
                  </a:solidFill>
                  <a:prstDash val="solid"/>
                  <a:headEnd type="none" w="med" len="med"/>
                  <a:tailEnd type="none" w="med" len="med"/>
                </a:ln>
              </p:spPr>
            </p:sp>
            <p:sp>
              <p:nvSpPr>
                <p:cNvPr id="274470" name="直接连接符 43045"/>
                <p:cNvSpPr/>
                <p:nvPr/>
              </p:nvSpPr>
              <p:spPr>
                <a:xfrm>
                  <a:off x="1708" y="2050"/>
                  <a:ext cx="3124" cy="0"/>
                </a:xfrm>
                <a:prstGeom prst="line">
                  <a:avLst/>
                </a:prstGeom>
                <a:ln w="9525" cap="flat" cmpd="sng">
                  <a:solidFill>
                    <a:srgbClr val="FFCC99"/>
                  </a:solidFill>
                  <a:prstDash val="solid"/>
                  <a:headEnd type="none" w="med" len="med"/>
                  <a:tailEnd type="none" w="med" len="med"/>
                </a:ln>
              </p:spPr>
            </p:sp>
            <p:sp>
              <p:nvSpPr>
                <p:cNvPr id="274471" name="直接连接符 43046"/>
                <p:cNvSpPr/>
                <p:nvPr/>
              </p:nvSpPr>
              <p:spPr>
                <a:xfrm>
                  <a:off x="1708" y="2002"/>
                  <a:ext cx="3124" cy="0"/>
                </a:xfrm>
                <a:prstGeom prst="line">
                  <a:avLst/>
                </a:prstGeom>
                <a:ln w="9525" cap="flat" cmpd="sng">
                  <a:solidFill>
                    <a:srgbClr val="FFCC99"/>
                  </a:solidFill>
                  <a:prstDash val="solid"/>
                  <a:headEnd type="none" w="med" len="med"/>
                  <a:tailEnd type="none" w="med" len="med"/>
                </a:ln>
              </p:spPr>
            </p:sp>
            <p:sp>
              <p:nvSpPr>
                <p:cNvPr id="274472" name="直接连接符 43047"/>
                <p:cNvSpPr/>
                <p:nvPr/>
              </p:nvSpPr>
              <p:spPr>
                <a:xfrm>
                  <a:off x="1708" y="2099"/>
                  <a:ext cx="3124" cy="0"/>
                </a:xfrm>
                <a:prstGeom prst="line">
                  <a:avLst/>
                </a:prstGeom>
                <a:ln w="9525" cap="flat" cmpd="sng">
                  <a:solidFill>
                    <a:srgbClr val="FFCC99"/>
                  </a:solidFill>
                  <a:prstDash val="solid"/>
                  <a:headEnd type="none" w="med" len="med"/>
                  <a:tailEnd type="none" w="med" len="med"/>
                </a:ln>
              </p:spPr>
            </p:sp>
            <p:sp>
              <p:nvSpPr>
                <p:cNvPr id="274473" name="直接连接符 43048"/>
                <p:cNvSpPr/>
                <p:nvPr/>
              </p:nvSpPr>
              <p:spPr>
                <a:xfrm>
                  <a:off x="1708" y="2146"/>
                  <a:ext cx="3124" cy="0"/>
                </a:xfrm>
                <a:prstGeom prst="line">
                  <a:avLst/>
                </a:prstGeom>
                <a:ln w="9525" cap="flat" cmpd="sng">
                  <a:solidFill>
                    <a:srgbClr val="FFCC99"/>
                  </a:solidFill>
                  <a:prstDash val="solid"/>
                  <a:headEnd type="none" w="med" len="med"/>
                  <a:tailEnd type="none" w="med" len="med"/>
                </a:ln>
              </p:spPr>
            </p:sp>
            <p:sp>
              <p:nvSpPr>
                <p:cNvPr id="274474" name="直接连接符 43049"/>
                <p:cNvSpPr/>
                <p:nvPr/>
              </p:nvSpPr>
              <p:spPr>
                <a:xfrm>
                  <a:off x="1708" y="2198"/>
                  <a:ext cx="3124" cy="0"/>
                </a:xfrm>
                <a:prstGeom prst="line">
                  <a:avLst/>
                </a:prstGeom>
                <a:ln w="22225" cap="flat" cmpd="sng">
                  <a:solidFill>
                    <a:srgbClr val="FFCC99"/>
                  </a:solidFill>
                  <a:prstDash val="solid"/>
                  <a:headEnd type="none" w="med" len="med"/>
                  <a:tailEnd type="none" w="med" len="med"/>
                </a:ln>
              </p:spPr>
            </p:sp>
            <p:sp>
              <p:nvSpPr>
                <p:cNvPr id="274475" name="直接连接符 43050"/>
                <p:cNvSpPr/>
                <p:nvPr/>
              </p:nvSpPr>
              <p:spPr>
                <a:xfrm>
                  <a:off x="1708" y="2294"/>
                  <a:ext cx="3124" cy="0"/>
                </a:xfrm>
                <a:prstGeom prst="line">
                  <a:avLst/>
                </a:prstGeom>
                <a:ln w="9525" cap="flat" cmpd="sng">
                  <a:solidFill>
                    <a:srgbClr val="FFCC99"/>
                  </a:solidFill>
                  <a:prstDash val="solid"/>
                  <a:headEnd type="none" w="med" len="med"/>
                  <a:tailEnd type="none" w="med" len="med"/>
                </a:ln>
              </p:spPr>
            </p:sp>
            <p:sp>
              <p:nvSpPr>
                <p:cNvPr id="274476" name="直接连接符 43051"/>
                <p:cNvSpPr/>
                <p:nvPr/>
              </p:nvSpPr>
              <p:spPr>
                <a:xfrm>
                  <a:off x="1708" y="2246"/>
                  <a:ext cx="3124" cy="0"/>
                </a:xfrm>
                <a:prstGeom prst="line">
                  <a:avLst/>
                </a:prstGeom>
                <a:ln w="9525" cap="flat" cmpd="sng">
                  <a:solidFill>
                    <a:srgbClr val="FFCC99"/>
                  </a:solidFill>
                  <a:prstDash val="solid"/>
                  <a:headEnd type="none" w="med" len="med"/>
                  <a:tailEnd type="none" w="med" len="med"/>
                </a:ln>
              </p:spPr>
            </p:sp>
            <p:sp>
              <p:nvSpPr>
                <p:cNvPr id="274477" name="直接连接符 43052"/>
                <p:cNvSpPr/>
                <p:nvPr/>
              </p:nvSpPr>
              <p:spPr>
                <a:xfrm>
                  <a:off x="1708" y="2344"/>
                  <a:ext cx="3124" cy="0"/>
                </a:xfrm>
                <a:prstGeom prst="line">
                  <a:avLst/>
                </a:prstGeom>
                <a:ln w="9525" cap="flat" cmpd="sng">
                  <a:solidFill>
                    <a:srgbClr val="FFCC99"/>
                  </a:solidFill>
                  <a:prstDash val="solid"/>
                  <a:headEnd type="none" w="med" len="med"/>
                  <a:tailEnd type="none" w="med" len="med"/>
                </a:ln>
              </p:spPr>
            </p:sp>
            <p:sp>
              <p:nvSpPr>
                <p:cNvPr id="274478" name="直接连接符 43053"/>
                <p:cNvSpPr/>
                <p:nvPr/>
              </p:nvSpPr>
              <p:spPr>
                <a:xfrm>
                  <a:off x="1708" y="2391"/>
                  <a:ext cx="3124" cy="0"/>
                </a:xfrm>
                <a:prstGeom prst="line">
                  <a:avLst/>
                </a:prstGeom>
                <a:ln w="9525" cap="flat" cmpd="sng">
                  <a:solidFill>
                    <a:srgbClr val="FFCC99"/>
                  </a:solidFill>
                  <a:prstDash val="solid"/>
                  <a:headEnd type="none" w="med" len="med"/>
                  <a:tailEnd type="none" w="med" len="med"/>
                </a:ln>
              </p:spPr>
            </p:sp>
            <p:sp>
              <p:nvSpPr>
                <p:cNvPr id="274479" name="直接连接符 43054"/>
                <p:cNvSpPr/>
                <p:nvPr/>
              </p:nvSpPr>
              <p:spPr>
                <a:xfrm>
                  <a:off x="1708" y="2443"/>
                  <a:ext cx="3124" cy="0"/>
                </a:xfrm>
                <a:prstGeom prst="line">
                  <a:avLst/>
                </a:prstGeom>
                <a:ln w="22225" cap="flat" cmpd="sng">
                  <a:solidFill>
                    <a:srgbClr val="FFCC99"/>
                  </a:solidFill>
                  <a:prstDash val="solid"/>
                  <a:headEnd type="none" w="med" len="med"/>
                  <a:tailEnd type="none" w="med" len="med"/>
                </a:ln>
              </p:spPr>
            </p:sp>
            <p:sp>
              <p:nvSpPr>
                <p:cNvPr id="274480" name="直接连接符 43055"/>
                <p:cNvSpPr/>
                <p:nvPr/>
              </p:nvSpPr>
              <p:spPr>
                <a:xfrm>
                  <a:off x="1708" y="2538"/>
                  <a:ext cx="3124" cy="0"/>
                </a:xfrm>
                <a:prstGeom prst="line">
                  <a:avLst/>
                </a:prstGeom>
                <a:ln w="9525" cap="flat" cmpd="sng">
                  <a:solidFill>
                    <a:srgbClr val="FFCC99"/>
                  </a:solidFill>
                  <a:prstDash val="solid"/>
                  <a:headEnd type="none" w="med" len="med"/>
                  <a:tailEnd type="none" w="med" len="med"/>
                </a:ln>
              </p:spPr>
            </p:sp>
            <p:sp>
              <p:nvSpPr>
                <p:cNvPr id="274481" name="直接连接符 43056"/>
                <p:cNvSpPr/>
                <p:nvPr/>
              </p:nvSpPr>
              <p:spPr>
                <a:xfrm>
                  <a:off x="1708" y="2490"/>
                  <a:ext cx="3124" cy="0"/>
                </a:xfrm>
                <a:prstGeom prst="line">
                  <a:avLst/>
                </a:prstGeom>
                <a:ln w="9525" cap="flat" cmpd="sng">
                  <a:solidFill>
                    <a:srgbClr val="FFCC99"/>
                  </a:solidFill>
                  <a:prstDash val="solid"/>
                  <a:headEnd type="none" w="med" len="med"/>
                  <a:tailEnd type="none" w="med" len="med"/>
                </a:ln>
              </p:spPr>
            </p:sp>
            <p:sp>
              <p:nvSpPr>
                <p:cNvPr id="274482" name="直接连接符 43057"/>
                <p:cNvSpPr/>
                <p:nvPr/>
              </p:nvSpPr>
              <p:spPr>
                <a:xfrm>
                  <a:off x="1708" y="2587"/>
                  <a:ext cx="3124" cy="0"/>
                </a:xfrm>
                <a:prstGeom prst="line">
                  <a:avLst/>
                </a:prstGeom>
                <a:ln w="9525" cap="flat" cmpd="sng">
                  <a:solidFill>
                    <a:srgbClr val="FFCC99"/>
                  </a:solidFill>
                  <a:prstDash val="solid"/>
                  <a:headEnd type="none" w="med" len="med"/>
                  <a:tailEnd type="none" w="med" len="med"/>
                </a:ln>
              </p:spPr>
            </p:sp>
            <p:sp>
              <p:nvSpPr>
                <p:cNvPr id="274483" name="直接连接符 43058"/>
                <p:cNvSpPr/>
                <p:nvPr/>
              </p:nvSpPr>
              <p:spPr>
                <a:xfrm>
                  <a:off x="1708" y="2634"/>
                  <a:ext cx="3124" cy="0"/>
                </a:xfrm>
                <a:prstGeom prst="line">
                  <a:avLst/>
                </a:prstGeom>
                <a:ln w="9525" cap="flat" cmpd="sng">
                  <a:solidFill>
                    <a:srgbClr val="FFCC99"/>
                  </a:solidFill>
                  <a:prstDash val="solid"/>
                  <a:headEnd type="none" w="med" len="med"/>
                  <a:tailEnd type="none" w="med" len="med"/>
                </a:ln>
              </p:spPr>
            </p:sp>
            <p:sp>
              <p:nvSpPr>
                <p:cNvPr id="274484" name="直接连接符 43059"/>
                <p:cNvSpPr/>
                <p:nvPr/>
              </p:nvSpPr>
              <p:spPr>
                <a:xfrm>
                  <a:off x="1708" y="2687"/>
                  <a:ext cx="3124" cy="0"/>
                </a:xfrm>
                <a:prstGeom prst="line">
                  <a:avLst/>
                </a:prstGeom>
                <a:ln w="22225" cap="flat" cmpd="sng">
                  <a:solidFill>
                    <a:srgbClr val="FFCC99"/>
                  </a:solidFill>
                  <a:prstDash val="solid"/>
                  <a:headEnd type="none" w="med" len="med"/>
                  <a:tailEnd type="none" w="med" len="med"/>
                </a:ln>
              </p:spPr>
            </p:sp>
            <p:sp>
              <p:nvSpPr>
                <p:cNvPr id="274485" name="直接连接符 43060"/>
                <p:cNvSpPr/>
                <p:nvPr/>
              </p:nvSpPr>
              <p:spPr>
                <a:xfrm>
                  <a:off x="1708" y="2774"/>
                  <a:ext cx="3124" cy="0"/>
                </a:xfrm>
                <a:prstGeom prst="line">
                  <a:avLst/>
                </a:prstGeom>
                <a:ln w="9525" cap="flat" cmpd="sng">
                  <a:solidFill>
                    <a:srgbClr val="FFCC99"/>
                  </a:solidFill>
                  <a:prstDash val="solid"/>
                  <a:headEnd type="none" w="med" len="med"/>
                  <a:tailEnd type="none" w="med" len="med"/>
                </a:ln>
              </p:spPr>
            </p:sp>
            <p:sp>
              <p:nvSpPr>
                <p:cNvPr id="274486" name="直接连接符 43061"/>
                <p:cNvSpPr/>
                <p:nvPr/>
              </p:nvSpPr>
              <p:spPr>
                <a:xfrm>
                  <a:off x="1708" y="2726"/>
                  <a:ext cx="3124" cy="0"/>
                </a:xfrm>
                <a:prstGeom prst="line">
                  <a:avLst/>
                </a:prstGeom>
                <a:ln w="9525" cap="flat" cmpd="sng">
                  <a:solidFill>
                    <a:srgbClr val="FFCC99"/>
                  </a:solidFill>
                  <a:prstDash val="solid"/>
                  <a:headEnd type="none" w="med" len="med"/>
                  <a:tailEnd type="none" w="med" len="med"/>
                </a:ln>
              </p:spPr>
            </p:sp>
            <p:sp>
              <p:nvSpPr>
                <p:cNvPr id="274487" name="直接连接符 43062"/>
                <p:cNvSpPr/>
                <p:nvPr/>
              </p:nvSpPr>
              <p:spPr>
                <a:xfrm>
                  <a:off x="1708" y="2814"/>
                  <a:ext cx="3124" cy="0"/>
                </a:xfrm>
                <a:prstGeom prst="line">
                  <a:avLst/>
                </a:prstGeom>
                <a:ln w="9525" cap="flat" cmpd="sng">
                  <a:solidFill>
                    <a:srgbClr val="FFCC99"/>
                  </a:solidFill>
                  <a:prstDash val="solid"/>
                  <a:headEnd type="none" w="med" len="med"/>
                  <a:tailEnd type="none" w="med" len="med"/>
                </a:ln>
              </p:spPr>
            </p:sp>
            <p:sp>
              <p:nvSpPr>
                <p:cNvPr id="274488" name="直接连接符 43063"/>
                <p:cNvSpPr/>
                <p:nvPr/>
              </p:nvSpPr>
              <p:spPr>
                <a:xfrm>
                  <a:off x="1708" y="2861"/>
                  <a:ext cx="3124" cy="0"/>
                </a:xfrm>
                <a:prstGeom prst="line">
                  <a:avLst/>
                </a:prstGeom>
                <a:ln w="9525" cap="flat" cmpd="sng">
                  <a:solidFill>
                    <a:srgbClr val="FFCC99"/>
                  </a:solidFill>
                  <a:prstDash val="solid"/>
                  <a:headEnd type="none" w="med" len="med"/>
                  <a:tailEnd type="none" w="med" len="med"/>
                </a:ln>
              </p:spPr>
            </p:sp>
            <p:sp>
              <p:nvSpPr>
                <p:cNvPr id="274489" name="直接连接符 43064"/>
                <p:cNvSpPr/>
                <p:nvPr/>
              </p:nvSpPr>
              <p:spPr>
                <a:xfrm>
                  <a:off x="1708" y="2914"/>
                  <a:ext cx="3124" cy="0"/>
                </a:xfrm>
                <a:prstGeom prst="line">
                  <a:avLst/>
                </a:prstGeom>
                <a:ln w="22225" cap="flat" cmpd="sng">
                  <a:solidFill>
                    <a:srgbClr val="FFCC99"/>
                  </a:solidFill>
                  <a:prstDash val="solid"/>
                  <a:headEnd type="none" w="med" len="med"/>
                  <a:tailEnd type="none" w="med" len="med"/>
                </a:ln>
              </p:spPr>
            </p:sp>
            <p:sp>
              <p:nvSpPr>
                <p:cNvPr id="274490" name="直接连接符 43065"/>
                <p:cNvSpPr/>
                <p:nvPr/>
              </p:nvSpPr>
              <p:spPr>
                <a:xfrm>
                  <a:off x="1708" y="3010"/>
                  <a:ext cx="3124" cy="0"/>
                </a:xfrm>
                <a:prstGeom prst="line">
                  <a:avLst/>
                </a:prstGeom>
                <a:ln w="9525" cap="flat" cmpd="sng">
                  <a:solidFill>
                    <a:srgbClr val="FFCC99"/>
                  </a:solidFill>
                  <a:prstDash val="solid"/>
                  <a:headEnd type="none" w="med" len="med"/>
                  <a:tailEnd type="none" w="med" len="med"/>
                </a:ln>
              </p:spPr>
            </p:sp>
            <p:sp>
              <p:nvSpPr>
                <p:cNvPr id="274491" name="直接连接符 43066"/>
                <p:cNvSpPr/>
                <p:nvPr/>
              </p:nvSpPr>
              <p:spPr>
                <a:xfrm>
                  <a:off x="1708" y="2962"/>
                  <a:ext cx="3124" cy="0"/>
                </a:xfrm>
                <a:prstGeom prst="line">
                  <a:avLst/>
                </a:prstGeom>
                <a:ln w="9525" cap="flat" cmpd="sng">
                  <a:solidFill>
                    <a:srgbClr val="FFCC99"/>
                  </a:solidFill>
                  <a:prstDash val="solid"/>
                  <a:headEnd type="none" w="med" len="med"/>
                  <a:tailEnd type="none" w="med" len="med"/>
                </a:ln>
              </p:spPr>
            </p:sp>
            <p:sp>
              <p:nvSpPr>
                <p:cNvPr id="274492" name="直接连接符 43067"/>
                <p:cNvSpPr/>
                <p:nvPr/>
              </p:nvSpPr>
              <p:spPr>
                <a:xfrm>
                  <a:off x="1708" y="3059"/>
                  <a:ext cx="3124" cy="0"/>
                </a:xfrm>
                <a:prstGeom prst="line">
                  <a:avLst/>
                </a:prstGeom>
                <a:ln w="9525" cap="flat" cmpd="sng">
                  <a:solidFill>
                    <a:srgbClr val="FFCC99"/>
                  </a:solidFill>
                  <a:prstDash val="solid"/>
                  <a:headEnd type="none" w="med" len="med"/>
                  <a:tailEnd type="none" w="med" len="med"/>
                </a:ln>
              </p:spPr>
            </p:sp>
            <p:sp>
              <p:nvSpPr>
                <p:cNvPr id="274493" name="直接连接符 43068"/>
                <p:cNvSpPr/>
                <p:nvPr/>
              </p:nvSpPr>
              <p:spPr>
                <a:xfrm>
                  <a:off x="1708" y="3097"/>
                  <a:ext cx="3124" cy="0"/>
                </a:xfrm>
                <a:prstGeom prst="line">
                  <a:avLst/>
                </a:prstGeom>
                <a:ln w="9525" cap="flat" cmpd="sng">
                  <a:solidFill>
                    <a:srgbClr val="FFCC99"/>
                  </a:solidFill>
                  <a:prstDash val="solid"/>
                  <a:headEnd type="none" w="med" len="med"/>
                  <a:tailEnd type="none" w="med" len="med"/>
                </a:ln>
              </p:spPr>
            </p:sp>
            <p:sp>
              <p:nvSpPr>
                <p:cNvPr id="274494" name="直接连接符 43069"/>
                <p:cNvSpPr/>
                <p:nvPr/>
              </p:nvSpPr>
              <p:spPr>
                <a:xfrm>
                  <a:off x="1708" y="3158"/>
                  <a:ext cx="3124" cy="0"/>
                </a:xfrm>
                <a:prstGeom prst="line">
                  <a:avLst/>
                </a:prstGeom>
                <a:ln w="22225" cap="flat" cmpd="sng">
                  <a:solidFill>
                    <a:srgbClr val="FFCC99"/>
                  </a:solidFill>
                  <a:prstDash val="solid"/>
                  <a:headEnd type="none" w="med" len="med"/>
                  <a:tailEnd type="none" w="med" len="med"/>
                </a:ln>
              </p:spPr>
            </p:sp>
            <p:sp>
              <p:nvSpPr>
                <p:cNvPr id="274495" name="直接连接符 43070"/>
                <p:cNvSpPr/>
                <p:nvPr/>
              </p:nvSpPr>
              <p:spPr>
                <a:xfrm>
                  <a:off x="1708" y="3254"/>
                  <a:ext cx="3124" cy="0"/>
                </a:xfrm>
                <a:prstGeom prst="line">
                  <a:avLst/>
                </a:prstGeom>
                <a:ln w="9525" cap="flat" cmpd="sng">
                  <a:solidFill>
                    <a:srgbClr val="FFCC99"/>
                  </a:solidFill>
                  <a:prstDash val="solid"/>
                  <a:headEnd type="none" w="med" len="med"/>
                  <a:tailEnd type="none" w="med" len="med"/>
                </a:ln>
              </p:spPr>
            </p:sp>
            <p:sp>
              <p:nvSpPr>
                <p:cNvPr id="274496" name="直接连接符 43071"/>
                <p:cNvSpPr/>
                <p:nvPr/>
              </p:nvSpPr>
              <p:spPr>
                <a:xfrm>
                  <a:off x="1708" y="3206"/>
                  <a:ext cx="3124" cy="0"/>
                </a:xfrm>
                <a:prstGeom prst="line">
                  <a:avLst/>
                </a:prstGeom>
                <a:ln w="9525" cap="flat" cmpd="sng">
                  <a:solidFill>
                    <a:srgbClr val="FFCC99"/>
                  </a:solidFill>
                  <a:prstDash val="solid"/>
                  <a:headEnd type="none" w="med" len="med"/>
                  <a:tailEnd type="none" w="med" len="med"/>
                </a:ln>
              </p:spPr>
            </p:sp>
            <p:sp>
              <p:nvSpPr>
                <p:cNvPr id="274497" name="直接连接符 43072"/>
                <p:cNvSpPr/>
                <p:nvPr/>
              </p:nvSpPr>
              <p:spPr>
                <a:xfrm>
                  <a:off x="1708" y="3303"/>
                  <a:ext cx="3124" cy="0"/>
                </a:xfrm>
                <a:prstGeom prst="line">
                  <a:avLst/>
                </a:prstGeom>
                <a:ln w="9525" cap="flat" cmpd="sng">
                  <a:solidFill>
                    <a:srgbClr val="FFCC99"/>
                  </a:solidFill>
                  <a:prstDash val="solid"/>
                  <a:headEnd type="none" w="med" len="med"/>
                  <a:tailEnd type="none" w="med" len="med"/>
                </a:ln>
              </p:spPr>
            </p:sp>
            <p:sp>
              <p:nvSpPr>
                <p:cNvPr id="274498" name="直接连接符 43073"/>
                <p:cNvSpPr/>
                <p:nvPr/>
              </p:nvSpPr>
              <p:spPr>
                <a:xfrm>
                  <a:off x="1708" y="3350"/>
                  <a:ext cx="3124" cy="0"/>
                </a:xfrm>
                <a:prstGeom prst="line">
                  <a:avLst/>
                </a:prstGeom>
                <a:ln w="9525" cap="flat" cmpd="sng">
                  <a:solidFill>
                    <a:srgbClr val="FFCC99"/>
                  </a:solidFill>
                  <a:prstDash val="solid"/>
                  <a:headEnd type="none" w="med" len="med"/>
                  <a:tailEnd type="none" w="med" len="med"/>
                </a:ln>
              </p:spPr>
            </p:sp>
            <p:sp>
              <p:nvSpPr>
                <p:cNvPr id="274499" name="直接连接符 43074"/>
                <p:cNvSpPr/>
                <p:nvPr/>
              </p:nvSpPr>
              <p:spPr>
                <a:xfrm>
                  <a:off x="1708" y="3393"/>
                  <a:ext cx="3124" cy="0"/>
                </a:xfrm>
                <a:prstGeom prst="line">
                  <a:avLst/>
                </a:prstGeom>
                <a:ln w="22225" cap="flat" cmpd="sng">
                  <a:solidFill>
                    <a:srgbClr val="FFCC99"/>
                  </a:solidFill>
                  <a:prstDash val="solid"/>
                  <a:headEnd type="none" w="med" len="med"/>
                  <a:tailEnd type="none" w="med" len="med"/>
                </a:ln>
              </p:spPr>
            </p:sp>
            <p:sp>
              <p:nvSpPr>
                <p:cNvPr id="274500" name="直接连接符 43075"/>
                <p:cNvSpPr/>
                <p:nvPr/>
              </p:nvSpPr>
              <p:spPr>
                <a:xfrm>
                  <a:off x="1708" y="3490"/>
                  <a:ext cx="3124" cy="0"/>
                </a:xfrm>
                <a:prstGeom prst="line">
                  <a:avLst/>
                </a:prstGeom>
                <a:ln w="9525" cap="flat" cmpd="sng">
                  <a:solidFill>
                    <a:srgbClr val="FFCC99"/>
                  </a:solidFill>
                  <a:prstDash val="solid"/>
                  <a:headEnd type="none" w="med" len="med"/>
                  <a:tailEnd type="none" w="med" len="med"/>
                </a:ln>
              </p:spPr>
            </p:sp>
            <p:sp>
              <p:nvSpPr>
                <p:cNvPr id="274501" name="直接连接符 43076"/>
                <p:cNvSpPr/>
                <p:nvPr/>
              </p:nvSpPr>
              <p:spPr>
                <a:xfrm>
                  <a:off x="1708" y="3442"/>
                  <a:ext cx="3124" cy="0"/>
                </a:xfrm>
                <a:prstGeom prst="line">
                  <a:avLst/>
                </a:prstGeom>
                <a:ln w="9525" cap="flat" cmpd="sng">
                  <a:solidFill>
                    <a:srgbClr val="FFCC99"/>
                  </a:solidFill>
                  <a:prstDash val="solid"/>
                  <a:headEnd type="none" w="med" len="med"/>
                  <a:tailEnd type="none" w="med" len="med"/>
                </a:ln>
              </p:spPr>
            </p:sp>
            <p:sp>
              <p:nvSpPr>
                <p:cNvPr id="274502" name="直接连接符 43077"/>
                <p:cNvSpPr/>
                <p:nvPr/>
              </p:nvSpPr>
              <p:spPr>
                <a:xfrm>
                  <a:off x="1708" y="3538"/>
                  <a:ext cx="3124" cy="0"/>
                </a:xfrm>
                <a:prstGeom prst="line">
                  <a:avLst/>
                </a:prstGeom>
                <a:ln w="9525" cap="flat" cmpd="sng">
                  <a:solidFill>
                    <a:srgbClr val="FFCC99"/>
                  </a:solidFill>
                  <a:prstDash val="solid"/>
                  <a:headEnd type="none" w="med" len="med"/>
                  <a:tailEnd type="none" w="med" len="med"/>
                </a:ln>
              </p:spPr>
            </p:sp>
            <p:sp>
              <p:nvSpPr>
                <p:cNvPr id="274503" name="直接连接符 43078"/>
                <p:cNvSpPr/>
                <p:nvPr/>
              </p:nvSpPr>
              <p:spPr>
                <a:xfrm>
                  <a:off x="1708" y="3585"/>
                  <a:ext cx="3124" cy="0"/>
                </a:xfrm>
                <a:prstGeom prst="line">
                  <a:avLst/>
                </a:prstGeom>
                <a:ln w="9525" cap="flat" cmpd="sng">
                  <a:solidFill>
                    <a:srgbClr val="FFCC99"/>
                  </a:solidFill>
                  <a:prstDash val="solid"/>
                  <a:headEnd type="none" w="med" len="med"/>
                  <a:tailEnd type="none" w="med" len="med"/>
                </a:ln>
              </p:spPr>
            </p:sp>
            <p:sp>
              <p:nvSpPr>
                <p:cNvPr id="274504" name="直接连接符 43079"/>
                <p:cNvSpPr/>
                <p:nvPr/>
              </p:nvSpPr>
              <p:spPr>
                <a:xfrm>
                  <a:off x="1708" y="3638"/>
                  <a:ext cx="3124" cy="0"/>
                </a:xfrm>
                <a:prstGeom prst="line">
                  <a:avLst/>
                </a:prstGeom>
                <a:ln w="22225" cap="flat" cmpd="sng">
                  <a:solidFill>
                    <a:srgbClr val="FFCC99"/>
                  </a:solidFill>
                  <a:prstDash val="solid"/>
                  <a:headEnd type="none" w="med" len="med"/>
                  <a:tailEnd type="none" w="med" len="med"/>
                </a:ln>
              </p:spPr>
            </p:sp>
          </p:grpSp>
          <p:grpSp>
            <p:nvGrpSpPr>
              <p:cNvPr id="274505" name="组合 43080"/>
              <p:cNvGrpSpPr/>
              <p:nvPr/>
            </p:nvGrpSpPr>
            <p:grpSpPr>
              <a:xfrm>
                <a:off x="1486" y="800"/>
                <a:ext cx="3124" cy="3124"/>
                <a:chOff x="1731" y="700"/>
                <a:chExt cx="3124" cy="3124"/>
              </a:xfrm>
            </p:grpSpPr>
            <p:sp>
              <p:nvSpPr>
                <p:cNvPr id="274506" name="直接连接符 43081"/>
                <p:cNvSpPr/>
                <p:nvPr/>
              </p:nvSpPr>
              <p:spPr>
                <a:xfrm rot="5400000">
                  <a:off x="3293" y="2262"/>
                  <a:ext cx="3124" cy="0"/>
                </a:xfrm>
                <a:prstGeom prst="line">
                  <a:avLst/>
                </a:prstGeom>
                <a:ln w="22225" cap="flat" cmpd="sng">
                  <a:solidFill>
                    <a:srgbClr val="FFCC99"/>
                  </a:solidFill>
                  <a:prstDash val="solid"/>
                  <a:headEnd type="none" w="med" len="med"/>
                  <a:tailEnd type="none" w="med" len="med"/>
                </a:ln>
              </p:spPr>
            </p:sp>
            <p:sp>
              <p:nvSpPr>
                <p:cNvPr id="274507" name="直接连接符 43082"/>
                <p:cNvSpPr/>
                <p:nvPr/>
              </p:nvSpPr>
              <p:spPr>
                <a:xfrm rot="5400000">
                  <a:off x="3189" y="2262"/>
                  <a:ext cx="3124" cy="0"/>
                </a:xfrm>
                <a:prstGeom prst="line">
                  <a:avLst/>
                </a:prstGeom>
                <a:ln w="9525" cap="flat" cmpd="sng">
                  <a:solidFill>
                    <a:srgbClr val="FFCC99"/>
                  </a:solidFill>
                  <a:prstDash val="solid"/>
                  <a:headEnd type="none" w="med" len="med"/>
                  <a:tailEnd type="none" w="med" len="med"/>
                </a:ln>
              </p:spPr>
            </p:sp>
            <p:sp>
              <p:nvSpPr>
                <p:cNvPr id="274508" name="直接连接符 43083"/>
                <p:cNvSpPr/>
                <p:nvPr/>
              </p:nvSpPr>
              <p:spPr>
                <a:xfrm rot="5400000">
                  <a:off x="3236" y="2262"/>
                  <a:ext cx="3124" cy="0"/>
                </a:xfrm>
                <a:prstGeom prst="line">
                  <a:avLst/>
                </a:prstGeom>
                <a:ln w="9525" cap="flat" cmpd="sng">
                  <a:solidFill>
                    <a:srgbClr val="FFCC99"/>
                  </a:solidFill>
                  <a:prstDash val="solid"/>
                  <a:headEnd type="none" w="med" len="med"/>
                  <a:tailEnd type="none" w="med" len="med"/>
                </a:ln>
              </p:spPr>
            </p:sp>
            <p:sp>
              <p:nvSpPr>
                <p:cNvPr id="274509" name="直接连接符 43084"/>
                <p:cNvSpPr/>
                <p:nvPr/>
              </p:nvSpPr>
              <p:spPr>
                <a:xfrm rot="5400000">
                  <a:off x="3139" y="2262"/>
                  <a:ext cx="3124" cy="0"/>
                </a:xfrm>
                <a:prstGeom prst="line">
                  <a:avLst/>
                </a:prstGeom>
                <a:ln w="9525" cap="flat" cmpd="sng">
                  <a:solidFill>
                    <a:srgbClr val="FFCC99"/>
                  </a:solidFill>
                  <a:prstDash val="solid"/>
                  <a:headEnd type="none" w="med" len="med"/>
                  <a:tailEnd type="none" w="med" len="med"/>
                </a:ln>
              </p:spPr>
            </p:sp>
            <p:sp>
              <p:nvSpPr>
                <p:cNvPr id="274510" name="直接连接符 43085"/>
                <p:cNvSpPr/>
                <p:nvPr/>
              </p:nvSpPr>
              <p:spPr>
                <a:xfrm rot="5400000">
                  <a:off x="3093" y="2262"/>
                  <a:ext cx="3124" cy="0"/>
                </a:xfrm>
                <a:prstGeom prst="line">
                  <a:avLst/>
                </a:prstGeom>
                <a:ln w="9525" cap="flat" cmpd="sng">
                  <a:solidFill>
                    <a:srgbClr val="FFCC99"/>
                  </a:solidFill>
                  <a:prstDash val="solid"/>
                  <a:headEnd type="none" w="med" len="med"/>
                  <a:tailEnd type="none" w="med" len="med"/>
                </a:ln>
              </p:spPr>
            </p:sp>
            <p:sp>
              <p:nvSpPr>
                <p:cNvPr id="274511" name="直接连接符 43086"/>
                <p:cNvSpPr/>
                <p:nvPr/>
              </p:nvSpPr>
              <p:spPr>
                <a:xfrm rot="5400000">
                  <a:off x="3040" y="2262"/>
                  <a:ext cx="3124" cy="0"/>
                </a:xfrm>
                <a:prstGeom prst="line">
                  <a:avLst/>
                </a:prstGeom>
                <a:ln w="22225" cap="flat" cmpd="sng">
                  <a:solidFill>
                    <a:srgbClr val="FFCC99"/>
                  </a:solidFill>
                  <a:prstDash val="solid"/>
                  <a:headEnd type="none" w="med" len="med"/>
                  <a:tailEnd type="none" w="med" len="med"/>
                </a:ln>
              </p:spPr>
            </p:sp>
            <p:sp>
              <p:nvSpPr>
                <p:cNvPr id="274512" name="直接连接符 43087"/>
                <p:cNvSpPr/>
                <p:nvPr/>
              </p:nvSpPr>
              <p:spPr>
                <a:xfrm rot="5400000">
                  <a:off x="2936" y="2262"/>
                  <a:ext cx="3124" cy="0"/>
                </a:xfrm>
                <a:prstGeom prst="line">
                  <a:avLst/>
                </a:prstGeom>
                <a:ln w="9525" cap="flat" cmpd="sng">
                  <a:solidFill>
                    <a:srgbClr val="FFCC99"/>
                  </a:solidFill>
                  <a:prstDash val="solid"/>
                  <a:headEnd type="none" w="med" len="med"/>
                  <a:tailEnd type="none" w="med" len="med"/>
                </a:ln>
              </p:spPr>
            </p:sp>
            <p:sp>
              <p:nvSpPr>
                <p:cNvPr id="274513" name="直接连接符 43088"/>
                <p:cNvSpPr/>
                <p:nvPr/>
              </p:nvSpPr>
              <p:spPr>
                <a:xfrm rot="5400000">
                  <a:off x="2983" y="2262"/>
                  <a:ext cx="3124" cy="0"/>
                </a:xfrm>
                <a:prstGeom prst="line">
                  <a:avLst/>
                </a:prstGeom>
                <a:ln w="9525" cap="flat" cmpd="sng">
                  <a:solidFill>
                    <a:srgbClr val="FFCC99"/>
                  </a:solidFill>
                  <a:prstDash val="solid"/>
                  <a:headEnd type="none" w="med" len="med"/>
                  <a:tailEnd type="none" w="med" len="med"/>
                </a:ln>
              </p:spPr>
            </p:sp>
            <p:sp>
              <p:nvSpPr>
                <p:cNvPr id="274514" name="直接连接符 43089"/>
                <p:cNvSpPr/>
                <p:nvPr/>
              </p:nvSpPr>
              <p:spPr>
                <a:xfrm rot="5400000">
                  <a:off x="2895" y="2262"/>
                  <a:ext cx="3124" cy="0"/>
                </a:xfrm>
                <a:prstGeom prst="line">
                  <a:avLst/>
                </a:prstGeom>
                <a:ln w="9525" cap="flat" cmpd="sng">
                  <a:solidFill>
                    <a:srgbClr val="FFCC99"/>
                  </a:solidFill>
                  <a:prstDash val="solid"/>
                  <a:headEnd type="none" w="med" len="med"/>
                  <a:tailEnd type="none" w="med" len="med"/>
                </a:ln>
              </p:spPr>
            </p:sp>
            <p:sp>
              <p:nvSpPr>
                <p:cNvPr id="274515" name="直接连接符 43090"/>
                <p:cNvSpPr/>
                <p:nvPr/>
              </p:nvSpPr>
              <p:spPr>
                <a:xfrm rot="5400000">
                  <a:off x="2848" y="2262"/>
                  <a:ext cx="3124" cy="0"/>
                </a:xfrm>
                <a:prstGeom prst="line">
                  <a:avLst/>
                </a:prstGeom>
                <a:ln w="9525" cap="flat" cmpd="sng">
                  <a:solidFill>
                    <a:srgbClr val="FFCC99"/>
                  </a:solidFill>
                  <a:prstDash val="solid"/>
                  <a:headEnd type="none" w="med" len="med"/>
                  <a:tailEnd type="none" w="med" len="med"/>
                </a:ln>
              </p:spPr>
            </p:sp>
            <p:sp>
              <p:nvSpPr>
                <p:cNvPr id="274516" name="直接连接符 43091"/>
                <p:cNvSpPr/>
                <p:nvPr/>
              </p:nvSpPr>
              <p:spPr>
                <a:xfrm rot="5400000">
                  <a:off x="2805" y="2262"/>
                  <a:ext cx="3124" cy="0"/>
                </a:xfrm>
                <a:prstGeom prst="line">
                  <a:avLst/>
                </a:prstGeom>
                <a:ln w="22225" cap="flat" cmpd="sng">
                  <a:solidFill>
                    <a:srgbClr val="FFCC99"/>
                  </a:solidFill>
                  <a:prstDash val="solid"/>
                  <a:headEnd type="none" w="med" len="med"/>
                  <a:tailEnd type="none" w="med" len="med"/>
                </a:ln>
              </p:spPr>
            </p:sp>
            <p:sp>
              <p:nvSpPr>
                <p:cNvPr id="274517" name="直接连接符 43092"/>
                <p:cNvSpPr/>
                <p:nvPr/>
              </p:nvSpPr>
              <p:spPr>
                <a:xfrm rot="5400000">
                  <a:off x="2701" y="2262"/>
                  <a:ext cx="3124" cy="0"/>
                </a:xfrm>
                <a:prstGeom prst="line">
                  <a:avLst/>
                </a:prstGeom>
                <a:ln w="9525" cap="flat" cmpd="sng">
                  <a:solidFill>
                    <a:srgbClr val="FFCC99"/>
                  </a:solidFill>
                  <a:prstDash val="solid"/>
                  <a:headEnd type="none" w="med" len="med"/>
                  <a:tailEnd type="none" w="med" len="med"/>
                </a:ln>
              </p:spPr>
            </p:sp>
            <p:sp>
              <p:nvSpPr>
                <p:cNvPr id="274518" name="直接连接符 43093"/>
                <p:cNvSpPr/>
                <p:nvPr/>
              </p:nvSpPr>
              <p:spPr>
                <a:xfrm rot="5400000">
                  <a:off x="2748" y="2262"/>
                  <a:ext cx="3124" cy="0"/>
                </a:xfrm>
                <a:prstGeom prst="line">
                  <a:avLst/>
                </a:prstGeom>
                <a:ln w="9525" cap="flat" cmpd="sng">
                  <a:solidFill>
                    <a:srgbClr val="FFCC99"/>
                  </a:solidFill>
                  <a:prstDash val="solid"/>
                  <a:headEnd type="none" w="med" len="med"/>
                  <a:tailEnd type="none" w="med" len="med"/>
                </a:ln>
              </p:spPr>
            </p:sp>
            <p:sp>
              <p:nvSpPr>
                <p:cNvPr id="274519" name="直接连接符 43094"/>
                <p:cNvSpPr/>
                <p:nvPr/>
              </p:nvSpPr>
              <p:spPr>
                <a:xfrm rot="5400000">
                  <a:off x="2652" y="2262"/>
                  <a:ext cx="3124" cy="0"/>
                </a:xfrm>
                <a:prstGeom prst="line">
                  <a:avLst/>
                </a:prstGeom>
                <a:ln w="9525" cap="flat" cmpd="sng">
                  <a:solidFill>
                    <a:srgbClr val="FFCC99"/>
                  </a:solidFill>
                  <a:prstDash val="solid"/>
                  <a:headEnd type="none" w="med" len="med"/>
                  <a:tailEnd type="none" w="med" len="med"/>
                </a:ln>
              </p:spPr>
            </p:sp>
            <p:sp>
              <p:nvSpPr>
                <p:cNvPr id="274520" name="直接连接符 43095"/>
                <p:cNvSpPr/>
                <p:nvPr/>
              </p:nvSpPr>
              <p:spPr>
                <a:xfrm rot="5400000">
                  <a:off x="2614" y="2262"/>
                  <a:ext cx="3124" cy="0"/>
                </a:xfrm>
                <a:prstGeom prst="line">
                  <a:avLst/>
                </a:prstGeom>
                <a:ln w="9525" cap="flat" cmpd="sng">
                  <a:solidFill>
                    <a:srgbClr val="FFCC99"/>
                  </a:solidFill>
                  <a:prstDash val="solid"/>
                  <a:headEnd type="none" w="med" len="med"/>
                  <a:tailEnd type="none" w="med" len="med"/>
                </a:ln>
              </p:spPr>
            </p:sp>
            <p:sp>
              <p:nvSpPr>
                <p:cNvPr id="274521" name="直接连接符 43096"/>
                <p:cNvSpPr/>
                <p:nvPr/>
              </p:nvSpPr>
              <p:spPr>
                <a:xfrm rot="5400000">
                  <a:off x="2561" y="2262"/>
                  <a:ext cx="3124" cy="0"/>
                </a:xfrm>
                <a:prstGeom prst="line">
                  <a:avLst/>
                </a:prstGeom>
                <a:ln w="22225" cap="flat" cmpd="sng">
                  <a:solidFill>
                    <a:srgbClr val="FFCC99"/>
                  </a:solidFill>
                  <a:prstDash val="solid"/>
                  <a:headEnd type="none" w="med" len="med"/>
                  <a:tailEnd type="none" w="med" len="med"/>
                </a:ln>
              </p:spPr>
            </p:sp>
            <p:sp>
              <p:nvSpPr>
                <p:cNvPr id="274522" name="直接连接符 43097"/>
                <p:cNvSpPr/>
                <p:nvPr/>
              </p:nvSpPr>
              <p:spPr>
                <a:xfrm rot="5400000">
                  <a:off x="2466" y="2262"/>
                  <a:ext cx="3124" cy="0"/>
                </a:xfrm>
                <a:prstGeom prst="line">
                  <a:avLst/>
                </a:prstGeom>
                <a:ln w="9525" cap="flat" cmpd="sng">
                  <a:solidFill>
                    <a:srgbClr val="FFCC99"/>
                  </a:solidFill>
                  <a:prstDash val="solid"/>
                  <a:headEnd type="none" w="med" len="med"/>
                  <a:tailEnd type="none" w="med" len="med"/>
                </a:ln>
              </p:spPr>
            </p:sp>
            <p:sp>
              <p:nvSpPr>
                <p:cNvPr id="274523" name="直接连接符 43098"/>
                <p:cNvSpPr/>
                <p:nvPr/>
              </p:nvSpPr>
              <p:spPr>
                <a:xfrm rot="5400000">
                  <a:off x="2513" y="2262"/>
                  <a:ext cx="3124" cy="0"/>
                </a:xfrm>
                <a:prstGeom prst="line">
                  <a:avLst/>
                </a:prstGeom>
                <a:ln w="9525" cap="flat" cmpd="sng">
                  <a:solidFill>
                    <a:srgbClr val="FFCC99"/>
                  </a:solidFill>
                  <a:prstDash val="solid"/>
                  <a:headEnd type="none" w="med" len="med"/>
                  <a:tailEnd type="none" w="med" len="med"/>
                </a:ln>
              </p:spPr>
            </p:sp>
            <p:sp>
              <p:nvSpPr>
                <p:cNvPr id="274524" name="直接连接符 43099"/>
                <p:cNvSpPr/>
                <p:nvPr/>
              </p:nvSpPr>
              <p:spPr>
                <a:xfrm rot="5400000">
                  <a:off x="2416" y="2262"/>
                  <a:ext cx="3124" cy="0"/>
                </a:xfrm>
                <a:prstGeom prst="line">
                  <a:avLst/>
                </a:prstGeom>
                <a:ln w="9525" cap="flat" cmpd="sng">
                  <a:solidFill>
                    <a:srgbClr val="FFCC99"/>
                  </a:solidFill>
                  <a:prstDash val="solid"/>
                  <a:headEnd type="none" w="med" len="med"/>
                  <a:tailEnd type="none" w="med" len="med"/>
                </a:ln>
              </p:spPr>
            </p:sp>
            <p:sp>
              <p:nvSpPr>
                <p:cNvPr id="274525" name="直接连接符 43100"/>
                <p:cNvSpPr/>
                <p:nvPr/>
              </p:nvSpPr>
              <p:spPr>
                <a:xfrm rot="5400000">
                  <a:off x="2378" y="2262"/>
                  <a:ext cx="3124" cy="0"/>
                </a:xfrm>
                <a:prstGeom prst="line">
                  <a:avLst/>
                </a:prstGeom>
                <a:ln w="9525" cap="flat" cmpd="sng">
                  <a:solidFill>
                    <a:srgbClr val="FFCC99"/>
                  </a:solidFill>
                  <a:prstDash val="solid"/>
                  <a:headEnd type="none" w="med" len="med"/>
                  <a:tailEnd type="none" w="med" len="med"/>
                </a:ln>
              </p:spPr>
            </p:sp>
            <p:sp>
              <p:nvSpPr>
                <p:cNvPr id="274526" name="直接连接符 43101"/>
                <p:cNvSpPr/>
                <p:nvPr/>
              </p:nvSpPr>
              <p:spPr>
                <a:xfrm rot="5400000">
                  <a:off x="2325" y="2262"/>
                  <a:ext cx="3124" cy="0"/>
                </a:xfrm>
                <a:prstGeom prst="line">
                  <a:avLst/>
                </a:prstGeom>
                <a:ln w="22225" cap="flat" cmpd="sng">
                  <a:solidFill>
                    <a:srgbClr val="FFCC99"/>
                  </a:solidFill>
                  <a:prstDash val="solid"/>
                  <a:headEnd type="none" w="med" len="med"/>
                  <a:tailEnd type="none" w="med" len="med"/>
                </a:ln>
              </p:spPr>
            </p:sp>
            <p:sp>
              <p:nvSpPr>
                <p:cNvPr id="274527" name="直接连接符 43102"/>
                <p:cNvSpPr/>
                <p:nvPr/>
              </p:nvSpPr>
              <p:spPr>
                <a:xfrm rot="5400000">
                  <a:off x="2231" y="2262"/>
                  <a:ext cx="3124" cy="0"/>
                </a:xfrm>
                <a:prstGeom prst="line">
                  <a:avLst/>
                </a:prstGeom>
                <a:ln w="9525" cap="flat" cmpd="sng">
                  <a:solidFill>
                    <a:srgbClr val="FFCC99"/>
                  </a:solidFill>
                  <a:prstDash val="solid"/>
                  <a:headEnd type="none" w="med" len="med"/>
                  <a:tailEnd type="none" w="med" len="med"/>
                </a:ln>
              </p:spPr>
            </p:sp>
            <p:sp>
              <p:nvSpPr>
                <p:cNvPr id="274528" name="直接连接符 43103"/>
                <p:cNvSpPr/>
                <p:nvPr/>
              </p:nvSpPr>
              <p:spPr>
                <a:xfrm rot="5400000">
                  <a:off x="2278" y="2262"/>
                  <a:ext cx="3124" cy="0"/>
                </a:xfrm>
                <a:prstGeom prst="line">
                  <a:avLst/>
                </a:prstGeom>
                <a:ln w="9525" cap="flat" cmpd="sng">
                  <a:solidFill>
                    <a:srgbClr val="FFCC99"/>
                  </a:solidFill>
                  <a:prstDash val="solid"/>
                  <a:headEnd type="none" w="med" len="med"/>
                  <a:tailEnd type="none" w="med" len="med"/>
                </a:ln>
              </p:spPr>
            </p:sp>
            <p:sp>
              <p:nvSpPr>
                <p:cNvPr id="274529" name="直接连接符 43104"/>
                <p:cNvSpPr/>
                <p:nvPr/>
              </p:nvSpPr>
              <p:spPr>
                <a:xfrm rot="5400000">
                  <a:off x="2181" y="2262"/>
                  <a:ext cx="3124" cy="0"/>
                </a:xfrm>
                <a:prstGeom prst="line">
                  <a:avLst/>
                </a:prstGeom>
                <a:ln w="9525" cap="flat" cmpd="sng">
                  <a:solidFill>
                    <a:srgbClr val="FFCC99"/>
                  </a:solidFill>
                  <a:prstDash val="solid"/>
                  <a:headEnd type="none" w="med" len="med"/>
                  <a:tailEnd type="none" w="med" len="med"/>
                </a:ln>
              </p:spPr>
            </p:sp>
            <p:sp>
              <p:nvSpPr>
                <p:cNvPr id="274530" name="直接连接符 43105"/>
                <p:cNvSpPr/>
                <p:nvPr/>
              </p:nvSpPr>
              <p:spPr>
                <a:xfrm rot="5400000">
                  <a:off x="2125" y="2262"/>
                  <a:ext cx="3124" cy="0"/>
                </a:xfrm>
                <a:prstGeom prst="line">
                  <a:avLst/>
                </a:prstGeom>
                <a:ln w="9525" cap="flat" cmpd="sng">
                  <a:solidFill>
                    <a:srgbClr val="FFCC99"/>
                  </a:solidFill>
                  <a:prstDash val="solid"/>
                  <a:headEnd type="none" w="med" len="med"/>
                  <a:tailEnd type="none" w="med" len="med"/>
                </a:ln>
              </p:spPr>
            </p:sp>
            <p:sp>
              <p:nvSpPr>
                <p:cNvPr id="274531" name="直接连接符 43106"/>
                <p:cNvSpPr/>
                <p:nvPr/>
              </p:nvSpPr>
              <p:spPr>
                <a:xfrm rot="5400000">
                  <a:off x="2081" y="2262"/>
                  <a:ext cx="3124" cy="0"/>
                </a:xfrm>
                <a:prstGeom prst="line">
                  <a:avLst/>
                </a:prstGeom>
                <a:ln w="22225" cap="flat" cmpd="sng">
                  <a:solidFill>
                    <a:srgbClr val="FFCC99"/>
                  </a:solidFill>
                  <a:prstDash val="solid"/>
                  <a:headEnd type="none" w="med" len="med"/>
                  <a:tailEnd type="none" w="med" len="med"/>
                </a:ln>
              </p:spPr>
            </p:sp>
            <p:sp>
              <p:nvSpPr>
                <p:cNvPr id="274532" name="直接连接符 43107"/>
                <p:cNvSpPr/>
                <p:nvPr/>
              </p:nvSpPr>
              <p:spPr>
                <a:xfrm rot="5400000">
                  <a:off x="1986" y="2262"/>
                  <a:ext cx="3124" cy="0"/>
                </a:xfrm>
                <a:prstGeom prst="line">
                  <a:avLst/>
                </a:prstGeom>
                <a:ln w="9525" cap="flat" cmpd="sng">
                  <a:solidFill>
                    <a:srgbClr val="FFCC99"/>
                  </a:solidFill>
                  <a:prstDash val="solid"/>
                  <a:headEnd type="none" w="med" len="med"/>
                  <a:tailEnd type="none" w="med" len="med"/>
                </a:ln>
              </p:spPr>
            </p:sp>
            <p:sp>
              <p:nvSpPr>
                <p:cNvPr id="274533" name="直接连接符 43108"/>
                <p:cNvSpPr/>
                <p:nvPr/>
              </p:nvSpPr>
              <p:spPr>
                <a:xfrm rot="5400000">
                  <a:off x="2033" y="2262"/>
                  <a:ext cx="3124" cy="0"/>
                </a:xfrm>
                <a:prstGeom prst="line">
                  <a:avLst/>
                </a:prstGeom>
                <a:ln w="9525" cap="flat" cmpd="sng">
                  <a:solidFill>
                    <a:srgbClr val="FFCC99"/>
                  </a:solidFill>
                  <a:prstDash val="solid"/>
                  <a:headEnd type="none" w="med" len="med"/>
                  <a:tailEnd type="none" w="med" len="med"/>
                </a:ln>
              </p:spPr>
            </p:sp>
            <p:sp>
              <p:nvSpPr>
                <p:cNvPr id="274534" name="直接连接符 43109"/>
                <p:cNvSpPr/>
                <p:nvPr/>
              </p:nvSpPr>
              <p:spPr>
                <a:xfrm rot="5400000">
                  <a:off x="1936" y="2262"/>
                  <a:ext cx="3124" cy="0"/>
                </a:xfrm>
                <a:prstGeom prst="line">
                  <a:avLst/>
                </a:prstGeom>
                <a:ln w="9525" cap="flat" cmpd="sng">
                  <a:solidFill>
                    <a:srgbClr val="FFCC99"/>
                  </a:solidFill>
                  <a:prstDash val="solid"/>
                  <a:headEnd type="none" w="med" len="med"/>
                  <a:tailEnd type="none" w="med" len="med"/>
                </a:ln>
              </p:spPr>
            </p:sp>
            <p:sp>
              <p:nvSpPr>
                <p:cNvPr id="274535" name="直接连接符 43110"/>
                <p:cNvSpPr/>
                <p:nvPr/>
              </p:nvSpPr>
              <p:spPr>
                <a:xfrm rot="5400000">
                  <a:off x="1890" y="2262"/>
                  <a:ext cx="3124" cy="0"/>
                </a:xfrm>
                <a:prstGeom prst="line">
                  <a:avLst/>
                </a:prstGeom>
                <a:ln w="9525" cap="flat" cmpd="sng">
                  <a:solidFill>
                    <a:srgbClr val="FFCC99"/>
                  </a:solidFill>
                  <a:prstDash val="solid"/>
                  <a:headEnd type="none" w="med" len="med"/>
                  <a:tailEnd type="none" w="med" len="med"/>
                </a:ln>
              </p:spPr>
            </p:sp>
            <p:sp>
              <p:nvSpPr>
                <p:cNvPr id="274536" name="直接连接符 43111"/>
                <p:cNvSpPr/>
                <p:nvPr/>
              </p:nvSpPr>
              <p:spPr>
                <a:xfrm rot="5400000">
                  <a:off x="1847" y="2262"/>
                  <a:ext cx="3124" cy="0"/>
                </a:xfrm>
                <a:prstGeom prst="line">
                  <a:avLst/>
                </a:prstGeom>
                <a:ln w="22225" cap="flat" cmpd="sng">
                  <a:solidFill>
                    <a:srgbClr val="FFCC99"/>
                  </a:solidFill>
                  <a:prstDash val="solid"/>
                  <a:headEnd type="none" w="med" len="med"/>
                  <a:tailEnd type="none" w="med" len="med"/>
                </a:ln>
              </p:spPr>
            </p:sp>
            <p:sp>
              <p:nvSpPr>
                <p:cNvPr id="274537" name="直接连接符 43112"/>
                <p:cNvSpPr/>
                <p:nvPr/>
              </p:nvSpPr>
              <p:spPr>
                <a:xfrm rot="5400000">
                  <a:off x="1743" y="2262"/>
                  <a:ext cx="3124" cy="0"/>
                </a:xfrm>
                <a:prstGeom prst="line">
                  <a:avLst/>
                </a:prstGeom>
                <a:ln w="9525" cap="flat" cmpd="sng">
                  <a:solidFill>
                    <a:srgbClr val="FFCC99"/>
                  </a:solidFill>
                  <a:prstDash val="solid"/>
                  <a:headEnd type="none" w="med" len="med"/>
                  <a:tailEnd type="none" w="med" len="med"/>
                </a:ln>
              </p:spPr>
            </p:sp>
            <p:sp>
              <p:nvSpPr>
                <p:cNvPr id="274538" name="直接连接符 43113"/>
                <p:cNvSpPr/>
                <p:nvPr/>
              </p:nvSpPr>
              <p:spPr>
                <a:xfrm rot="5400000">
                  <a:off x="1790" y="2262"/>
                  <a:ext cx="3124" cy="0"/>
                </a:xfrm>
                <a:prstGeom prst="line">
                  <a:avLst/>
                </a:prstGeom>
                <a:ln w="9525" cap="flat" cmpd="sng">
                  <a:solidFill>
                    <a:srgbClr val="FFCC99"/>
                  </a:solidFill>
                  <a:prstDash val="solid"/>
                  <a:headEnd type="none" w="med" len="med"/>
                  <a:tailEnd type="none" w="med" len="med"/>
                </a:ln>
              </p:spPr>
            </p:sp>
            <p:sp>
              <p:nvSpPr>
                <p:cNvPr id="274539" name="直接连接符 43114"/>
                <p:cNvSpPr/>
                <p:nvPr/>
              </p:nvSpPr>
              <p:spPr>
                <a:xfrm rot="5400000">
                  <a:off x="1702" y="2262"/>
                  <a:ext cx="3124" cy="0"/>
                </a:xfrm>
                <a:prstGeom prst="line">
                  <a:avLst/>
                </a:prstGeom>
                <a:ln w="9525" cap="flat" cmpd="sng">
                  <a:solidFill>
                    <a:srgbClr val="FFCC99"/>
                  </a:solidFill>
                  <a:prstDash val="solid"/>
                  <a:headEnd type="none" w="med" len="med"/>
                  <a:tailEnd type="none" w="med" len="med"/>
                </a:ln>
              </p:spPr>
            </p:sp>
            <p:sp>
              <p:nvSpPr>
                <p:cNvPr id="274540" name="直接连接符 43115"/>
                <p:cNvSpPr/>
                <p:nvPr/>
              </p:nvSpPr>
              <p:spPr>
                <a:xfrm rot="5400000">
                  <a:off x="1655" y="2262"/>
                  <a:ext cx="3124" cy="0"/>
                </a:xfrm>
                <a:prstGeom prst="line">
                  <a:avLst/>
                </a:prstGeom>
                <a:ln w="9525" cap="flat" cmpd="sng">
                  <a:solidFill>
                    <a:srgbClr val="FFCC99"/>
                  </a:solidFill>
                  <a:prstDash val="solid"/>
                  <a:headEnd type="none" w="med" len="med"/>
                  <a:tailEnd type="none" w="med" len="med"/>
                </a:ln>
              </p:spPr>
            </p:sp>
            <p:sp>
              <p:nvSpPr>
                <p:cNvPr id="274541" name="直接连接符 43116"/>
                <p:cNvSpPr/>
                <p:nvPr/>
              </p:nvSpPr>
              <p:spPr>
                <a:xfrm rot="5400000">
                  <a:off x="1611" y="2262"/>
                  <a:ext cx="3124" cy="0"/>
                </a:xfrm>
                <a:prstGeom prst="line">
                  <a:avLst/>
                </a:prstGeom>
                <a:ln w="22225" cap="flat" cmpd="sng">
                  <a:solidFill>
                    <a:srgbClr val="FFCC99"/>
                  </a:solidFill>
                  <a:prstDash val="solid"/>
                  <a:headEnd type="none" w="med" len="med"/>
                  <a:tailEnd type="none" w="med" len="med"/>
                </a:ln>
              </p:spPr>
            </p:sp>
            <p:sp>
              <p:nvSpPr>
                <p:cNvPr id="274542" name="直接连接符 43117"/>
                <p:cNvSpPr/>
                <p:nvPr/>
              </p:nvSpPr>
              <p:spPr>
                <a:xfrm rot="5400000">
                  <a:off x="1508" y="2262"/>
                  <a:ext cx="3124" cy="0"/>
                </a:xfrm>
                <a:prstGeom prst="line">
                  <a:avLst/>
                </a:prstGeom>
                <a:ln w="9525" cap="flat" cmpd="sng">
                  <a:solidFill>
                    <a:srgbClr val="FFCC99"/>
                  </a:solidFill>
                  <a:prstDash val="solid"/>
                  <a:headEnd type="none" w="med" len="med"/>
                  <a:tailEnd type="none" w="med" len="med"/>
                </a:ln>
              </p:spPr>
            </p:sp>
            <p:sp>
              <p:nvSpPr>
                <p:cNvPr id="274543" name="直接连接符 43118"/>
                <p:cNvSpPr/>
                <p:nvPr/>
              </p:nvSpPr>
              <p:spPr>
                <a:xfrm rot="5400000">
                  <a:off x="1554" y="2262"/>
                  <a:ext cx="3124" cy="0"/>
                </a:xfrm>
                <a:prstGeom prst="line">
                  <a:avLst/>
                </a:prstGeom>
                <a:ln w="9525" cap="flat" cmpd="sng">
                  <a:solidFill>
                    <a:srgbClr val="FFCC99"/>
                  </a:solidFill>
                  <a:prstDash val="solid"/>
                  <a:headEnd type="none" w="med" len="med"/>
                  <a:tailEnd type="none" w="med" len="med"/>
                </a:ln>
              </p:spPr>
            </p:sp>
            <p:sp>
              <p:nvSpPr>
                <p:cNvPr id="274544" name="直接连接符 43119"/>
                <p:cNvSpPr/>
                <p:nvPr/>
              </p:nvSpPr>
              <p:spPr>
                <a:xfrm rot="5400000">
                  <a:off x="1467" y="2262"/>
                  <a:ext cx="3124" cy="0"/>
                </a:xfrm>
                <a:prstGeom prst="line">
                  <a:avLst/>
                </a:prstGeom>
                <a:ln w="9525" cap="flat" cmpd="sng">
                  <a:solidFill>
                    <a:srgbClr val="FFCC99"/>
                  </a:solidFill>
                  <a:prstDash val="solid"/>
                  <a:headEnd type="none" w="med" len="med"/>
                  <a:tailEnd type="none" w="med" len="med"/>
                </a:ln>
              </p:spPr>
            </p:sp>
            <p:sp>
              <p:nvSpPr>
                <p:cNvPr id="274545" name="直接连接符 43120"/>
                <p:cNvSpPr/>
                <p:nvPr/>
              </p:nvSpPr>
              <p:spPr>
                <a:xfrm rot="5400000">
                  <a:off x="1411" y="2262"/>
                  <a:ext cx="3124" cy="0"/>
                </a:xfrm>
                <a:prstGeom prst="line">
                  <a:avLst/>
                </a:prstGeom>
                <a:ln w="9525" cap="flat" cmpd="sng">
                  <a:solidFill>
                    <a:srgbClr val="FFCC99"/>
                  </a:solidFill>
                  <a:prstDash val="solid"/>
                  <a:headEnd type="none" w="med" len="med"/>
                  <a:tailEnd type="none" w="med" len="med"/>
                </a:ln>
              </p:spPr>
            </p:sp>
            <p:sp>
              <p:nvSpPr>
                <p:cNvPr id="274546" name="直接连接符 43121"/>
                <p:cNvSpPr/>
                <p:nvPr/>
              </p:nvSpPr>
              <p:spPr>
                <a:xfrm rot="5400000">
                  <a:off x="1362" y="2262"/>
                  <a:ext cx="3124" cy="0"/>
                </a:xfrm>
                <a:prstGeom prst="line">
                  <a:avLst/>
                </a:prstGeom>
                <a:ln w="22225" cap="flat" cmpd="sng">
                  <a:solidFill>
                    <a:srgbClr val="FFCC99"/>
                  </a:solidFill>
                  <a:prstDash val="solid"/>
                  <a:headEnd type="none" w="med" len="med"/>
                  <a:tailEnd type="none" w="med" len="med"/>
                </a:ln>
              </p:spPr>
            </p:sp>
            <p:sp>
              <p:nvSpPr>
                <p:cNvPr id="274547" name="直接连接符 43122"/>
                <p:cNvSpPr/>
                <p:nvPr/>
              </p:nvSpPr>
              <p:spPr>
                <a:xfrm rot="5400000">
                  <a:off x="1266" y="2262"/>
                  <a:ext cx="3124" cy="0"/>
                </a:xfrm>
                <a:prstGeom prst="line">
                  <a:avLst/>
                </a:prstGeom>
                <a:ln w="9525" cap="flat" cmpd="sng">
                  <a:solidFill>
                    <a:srgbClr val="FFCC99"/>
                  </a:solidFill>
                  <a:prstDash val="solid"/>
                  <a:headEnd type="none" w="med" len="med"/>
                  <a:tailEnd type="none" w="med" len="med"/>
                </a:ln>
              </p:spPr>
            </p:sp>
            <p:sp>
              <p:nvSpPr>
                <p:cNvPr id="274548" name="直接连接符 43123"/>
                <p:cNvSpPr/>
                <p:nvPr/>
              </p:nvSpPr>
              <p:spPr>
                <a:xfrm rot="5400000">
                  <a:off x="1314" y="2262"/>
                  <a:ext cx="3124" cy="0"/>
                </a:xfrm>
                <a:prstGeom prst="line">
                  <a:avLst/>
                </a:prstGeom>
                <a:ln w="9525" cap="flat" cmpd="sng">
                  <a:solidFill>
                    <a:srgbClr val="FFCC99"/>
                  </a:solidFill>
                  <a:prstDash val="solid"/>
                  <a:headEnd type="none" w="med" len="med"/>
                  <a:tailEnd type="none" w="med" len="med"/>
                </a:ln>
              </p:spPr>
            </p:sp>
            <p:sp>
              <p:nvSpPr>
                <p:cNvPr id="274549" name="直接连接符 43124"/>
                <p:cNvSpPr/>
                <p:nvPr/>
              </p:nvSpPr>
              <p:spPr>
                <a:xfrm rot="5400000">
                  <a:off x="1217" y="2262"/>
                  <a:ext cx="3124" cy="0"/>
                </a:xfrm>
                <a:prstGeom prst="line">
                  <a:avLst/>
                </a:prstGeom>
                <a:ln w="9525" cap="flat" cmpd="sng">
                  <a:solidFill>
                    <a:srgbClr val="FFCC99"/>
                  </a:solidFill>
                  <a:prstDash val="solid"/>
                  <a:headEnd type="none" w="med" len="med"/>
                  <a:tailEnd type="none" w="med" len="med"/>
                </a:ln>
              </p:spPr>
            </p:sp>
            <p:sp>
              <p:nvSpPr>
                <p:cNvPr id="274550" name="直接连接符 43125"/>
                <p:cNvSpPr/>
                <p:nvPr/>
              </p:nvSpPr>
              <p:spPr>
                <a:xfrm rot="5400000">
                  <a:off x="1170" y="2262"/>
                  <a:ext cx="3124" cy="0"/>
                </a:xfrm>
                <a:prstGeom prst="line">
                  <a:avLst/>
                </a:prstGeom>
                <a:ln w="9525" cap="flat" cmpd="sng">
                  <a:solidFill>
                    <a:srgbClr val="FFCC99"/>
                  </a:solidFill>
                  <a:prstDash val="solid"/>
                  <a:headEnd type="none" w="med" len="med"/>
                  <a:tailEnd type="none" w="med" len="med"/>
                </a:ln>
              </p:spPr>
            </p:sp>
            <p:sp>
              <p:nvSpPr>
                <p:cNvPr id="274551" name="直接连接符 43126"/>
                <p:cNvSpPr/>
                <p:nvPr/>
              </p:nvSpPr>
              <p:spPr>
                <a:xfrm rot="5400000">
                  <a:off x="1127" y="2262"/>
                  <a:ext cx="3124" cy="0"/>
                </a:xfrm>
                <a:prstGeom prst="line">
                  <a:avLst/>
                </a:prstGeom>
                <a:ln w="22225" cap="flat" cmpd="sng">
                  <a:solidFill>
                    <a:srgbClr val="FFCC99"/>
                  </a:solidFill>
                  <a:prstDash val="solid"/>
                  <a:headEnd type="none" w="med" len="med"/>
                  <a:tailEnd type="none" w="med" len="med"/>
                </a:ln>
              </p:spPr>
            </p:sp>
            <p:sp>
              <p:nvSpPr>
                <p:cNvPr id="274552" name="直接连接符 43127"/>
                <p:cNvSpPr/>
                <p:nvPr/>
              </p:nvSpPr>
              <p:spPr>
                <a:xfrm rot="5400000">
                  <a:off x="1031" y="2262"/>
                  <a:ext cx="3124" cy="0"/>
                </a:xfrm>
                <a:prstGeom prst="line">
                  <a:avLst/>
                </a:prstGeom>
                <a:ln w="9525" cap="flat" cmpd="sng">
                  <a:solidFill>
                    <a:srgbClr val="FFCC99"/>
                  </a:solidFill>
                  <a:prstDash val="solid"/>
                  <a:headEnd type="none" w="med" len="med"/>
                  <a:tailEnd type="none" w="med" len="med"/>
                </a:ln>
              </p:spPr>
            </p:sp>
            <p:sp>
              <p:nvSpPr>
                <p:cNvPr id="274553" name="直接连接符 43128"/>
                <p:cNvSpPr/>
                <p:nvPr/>
              </p:nvSpPr>
              <p:spPr>
                <a:xfrm rot="5400000">
                  <a:off x="1070" y="2262"/>
                  <a:ext cx="3124" cy="0"/>
                </a:xfrm>
                <a:prstGeom prst="line">
                  <a:avLst/>
                </a:prstGeom>
                <a:ln w="9525" cap="flat" cmpd="sng">
                  <a:solidFill>
                    <a:srgbClr val="FFCC99"/>
                  </a:solidFill>
                  <a:prstDash val="solid"/>
                  <a:headEnd type="none" w="med" len="med"/>
                  <a:tailEnd type="none" w="med" len="med"/>
                </a:ln>
              </p:spPr>
            </p:sp>
            <p:sp>
              <p:nvSpPr>
                <p:cNvPr id="274554" name="直接连接符 43129"/>
                <p:cNvSpPr/>
                <p:nvPr/>
              </p:nvSpPr>
              <p:spPr>
                <a:xfrm rot="5400000">
                  <a:off x="982" y="2262"/>
                  <a:ext cx="3124" cy="0"/>
                </a:xfrm>
                <a:prstGeom prst="line">
                  <a:avLst/>
                </a:prstGeom>
                <a:ln w="9525" cap="flat" cmpd="sng">
                  <a:solidFill>
                    <a:srgbClr val="FFCC99"/>
                  </a:solidFill>
                  <a:prstDash val="solid"/>
                  <a:headEnd type="none" w="med" len="med"/>
                  <a:tailEnd type="none" w="med" len="med"/>
                </a:ln>
              </p:spPr>
            </p:sp>
            <p:sp>
              <p:nvSpPr>
                <p:cNvPr id="274555" name="直接连接符 43130"/>
                <p:cNvSpPr/>
                <p:nvPr/>
              </p:nvSpPr>
              <p:spPr>
                <a:xfrm rot="5400000">
                  <a:off x="935" y="2262"/>
                  <a:ext cx="3124" cy="0"/>
                </a:xfrm>
                <a:prstGeom prst="line">
                  <a:avLst/>
                </a:prstGeom>
                <a:ln w="9525" cap="flat" cmpd="sng">
                  <a:solidFill>
                    <a:srgbClr val="FFCC99"/>
                  </a:solidFill>
                  <a:prstDash val="solid"/>
                  <a:headEnd type="none" w="med" len="med"/>
                  <a:tailEnd type="none" w="med" len="med"/>
                </a:ln>
              </p:spPr>
            </p:sp>
            <p:sp>
              <p:nvSpPr>
                <p:cNvPr id="274556" name="直接连接符 43131"/>
                <p:cNvSpPr/>
                <p:nvPr/>
              </p:nvSpPr>
              <p:spPr>
                <a:xfrm rot="5400000">
                  <a:off x="890" y="2262"/>
                  <a:ext cx="3124" cy="0"/>
                </a:xfrm>
                <a:prstGeom prst="line">
                  <a:avLst/>
                </a:prstGeom>
                <a:ln w="22225" cap="flat" cmpd="sng">
                  <a:solidFill>
                    <a:srgbClr val="FFCC99"/>
                  </a:solidFill>
                  <a:prstDash val="solid"/>
                  <a:headEnd type="none" w="med" len="med"/>
                  <a:tailEnd type="none" w="med" len="med"/>
                </a:ln>
              </p:spPr>
            </p:sp>
            <p:sp>
              <p:nvSpPr>
                <p:cNvPr id="274557" name="直接连接符 43132"/>
                <p:cNvSpPr/>
                <p:nvPr/>
              </p:nvSpPr>
              <p:spPr>
                <a:xfrm rot="5400000">
                  <a:off x="795" y="2262"/>
                  <a:ext cx="3124" cy="0"/>
                </a:xfrm>
                <a:prstGeom prst="line">
                  <a:avLst/>
                </a:prstGeom>
                <a:ln w="9525" cap="flat" cmpd="sng">
                  <a:solidFill>
                    <a:srgbClr val="FFCC99"/>
                  </a:solidFill>
                  <a:prstDash val="solid"/>
                  <a:headEnd type="none" w="med" len="med"/>
                  <a:tailEnd type="none" w="med" len="med"/>
                </a:ln>
              </p:spPr>
            </p:sp>
            <p:sp>
              <p:nvSpPr>
                <p:cNvPr id="274558" name="直接连接符 43133"/>
                <p:cNvSpPr/>
                <p:nvPr/>
              </p:nvSpPr>
              <p:spPr>
                <a:xfrm rot="5400000">
                  <a:off x="842" y="2262"/>
                  <a:ext cx="3124" cy="0"/>
                </a:xfrm>
                <a:prstGeom prst="line">
                  <a:avLst/>
                </a:prstGeom>
                <a:ln w="9525" cap="flat" cmpd="sng">
                  <a:solidFill>
                    <a:srgbClr val="FFCC99"/>
                  </a:solidFill>
                  <a:prstDash val="solid"/>
                  <a:headEnd type="none" w="med" len="med"/>
                  <a:tailEnd type="none" w="med" len="med"/>
                </a:ln>
              </p:spPr>
            </p:sp>
            <p:sp>
              <p:nvSpPr>
                <p:cNvPr id="274559" name="直接连接符 43134"/>
                <p:cNvSpPr/>
                <p:nvPr/>
              </p:nvSpPr>
              <p:spPr>
                <a:xfrm rot="5400000">
                  <a:off x="746" y="2262"/>
                  <a:ext cx="3124" cy="0"/>
                </a:xfrm>
                <a:prstGeom prst="line">
                  <a:avLst/>
                </a:prstGeom>
                <a:ln w="9525" cap="flat" cmpd="sng">
                  <a:solidFill>
                    <a:srgbClr val="FFCC99"/>
                  </a:solidFill>
                  <a:prstDash val="solid"/>
                  <a:headEnd type="none" w="med" len="med"/>
                  <a:tailEnd type="none" w="med" len="med"/>
                </a:ln>
              </p:spPr>
            </p:sp>
            <p:sp>
              <p:nvSpPr>
                <p:cNvPr id="274560" name="直接连接符 43135"/>
                <p:cNvSpPr/>
                <p:nvPr/>
              </p:nvSpPr>
              <p:spPr>
                <a:xfrm rot="5400000">
                  <a:off x="698" y="2262"/>
                  <a:ext cx="3124" cy="0"/>
                </a:xfrm>
                <a:prstGeom prst="line">
                  <a:avLst/>
                </a:prstGeom>
                <a:ln w="9525" cap="flat" cmpd="sng">
                  <a:solidFill>
                    <a:srgbClr val="FFCC99"/>
                  </a:solidFill>
                  <a:prstDash val="solid"/>
                  <a:headEnd type="none" w="med" len="med"/>
                  <a:tailEnd type="none" w="med" len="med"/>
                </a:ln>
              </p:spPr>
            </p:sp>
            <p:sp>
              <p:nvSpPr>
                <p:cNvPr id="274561" name="直接连接符 43136"/>
                <p:cNvSpPr/>
                <p:nvPr/>
              </p:nvSpPr>
              <p:spPr>
                <a:xfrm rot="5400000">
                  <a:off x="655" y="2262"/>
                  <a:ext cx="3124" cy="0"/>
                </a:xfrm>
                <a:prstGeom prst="line">
                  <a:avLst/>
                </a:prstGeom>
                <a:ln w="22225" cap="flat" cmpd="sng">
                  <a:solidFill>
                    <a:srgbClr val="FFCC99"/>
                  </a:solidFill>
                  <a:prstDash val="solid"/>
                  <a:headEnd type="none" w="med" len="med"/>
                  <a:tailEnd type="none" w="med" len="med"/>
                </a:ln>
              </p:spPr>
            </p:sp>
            <p:sp>
              <p:nvSpPr>
                <p:cNvPr id="274562" name="直接连接符 43137"/>
                <p:cNvSpPr/>
                <p:nvPr/>
              </p:nvSpPr>
              <p:spPr>
                <a:xfrm rot="5400000">
                  <a:off x="560" y="2262"/>
                  <a:ext cx="3124" cy="0"/>
                </a:xfrm>
                <a:prstGeom prst="line">
                  <a:avLst/>
                </a:prstGeom>
                <a:ln w="9525" cap="flat" cmpd="sng">
                  <a:solidFill>
                    <a:srgbClr val="FFCC99"/>
                  </a:solidFill>
                  <a:prstDash val="solid"/>
                  <a:headEnd type="none" w="med" len="med"/>
                  <a:tailEnd type="none" w="med" len="med"/>
                </a:ln>
              </p:spPr>
            </p:sp>
            <p:sp>
              <p:nvSpPr>
                <p:cNvPr id="274563" name="直接连接符 43138"/>
                <p:cNvSpPr/>
                <p:nvPr/>
              </p:nvSpPr>
              <p:spPr>
                <a:xfrm rot="5400000">
                  <a:off x="598" y="2262"/>
                  <a:ext cx="3124" cy="0"/>
                </a:xfrm>
                <a:prstGeom prst="line">
                  <a:avLst/>
                </a:prstGeom>
                <a:ln w="9525" cap="flat" cmpd="sng">
                  <a:solidFill>
                    <a:srgbClr val="FFCC99"/>
                  </a:solidFill>
                  <a:prstDash val="solid"/>
                  <a:headEnd type="none" w="med" len="med"/>
                  <a:tailEnd type="none" w="med" len="med"/>
                </a:ln>
              </p:spPr>
            </p:sp>
            <p:sp>
              <p:nvSpPr>
                <p:cNvPr id="274564" name="直接连接符 43139"/>
                <p:cNvSpPr/>
                <p:nvPr/>
              </p:nvSpPr>
              <p:spPr>
                <a:xfrm rot="5400000">
                  <a:off x="510" y="2262"/>
                  <a:ext cx="3124" cy="0"/>
                </a:xfrm>
                <a:prstGeom prst="line">
                  <a:avLst/>
                </a:prstGeom>
                <a:ln w="9525" cap="flat" cmpd="sng">
                  <a:solidFill>
                    <a:srgbClr val="FFCC99"/>
                  </a:solidFill>
                  <a:prstDash val="solid"/>
                  <a:headEnd type="none" w="med" len="med"/>
                  <a:tailEnd type="none" w="med" len="med"/>
                </a:ln>
              </p:spPr>
            </p:sp>
            <p:sp>
              <p:nvSpPr>
                <p:cNvPr id="274565" name="直接连接符 43140"/>
                <p:cNvSpPr/>
                <p:nvPr/>
              </p:nvSpPr>
              <p:spPr>
                <a:xfrm rot="5400000">
                  <a:off x="463" y="2262"/>
                  <a:ext cx="3124" cy="0"/>
                </a:xfrm>
                <a:prstGeom prst="line">
                  <a:avLst/>
                </a:prstGeom>
                <a:ln w="9525" cap="flat" cmpd="sng">
                  <a:solidFill>
                    <a:srgbClr val="FFCC99"/>
                  </a:solidFill>
                  <a:prstDash val="solid"/>
                  <a:headEnd type="none" w="med" len="med"/>
                  <a:tailEnd type="none" w="med" len="med"/>
                </a:ln>
              </p:spPr>
            </p:sp>
            <p:sp>
              <p:nvSpPr>
                <p:cNvPr id="274566" name="直接连接符 43141"/>
                <p:cNvSpPr/>
                <p:nvPr/>
              </p:nvSpPr>
              <p:spPr>
                <a:xfrm rot="5400000">
                  <a:off x="422" y="2262"/>
                  <a:ext cx="3124" cy="0"/>
                </a:xfrm>
                <a:prstGeom prst="line">
                  <a:avLst/>
                </a:prstGeom>
                <a:ln w="22225" cap="flat" cmpd="sng">
                  <a:solidFill>
                    <a:srgbClr val="FFCC99"/>
                  </a:solidFill>
                  <a:prstDash val="solid"/>
                  <a:headEnd type="none" w="med" len="med"/>
                  <a:tailEnd type="none" w="med" len="med"/>
                </a:ln>
              </p:spPr>
            </p:sp>
            <p:sp>
              <p:nvSpPr>
                <p:cNvPr id="274567" name="直接连接符 43142"/>
                <p:cNvSpPr/>
                <p:nvPr/>
              </p:nvSpPr>
              <p:spPr>
                <a:xfrm rot="5400000">
                  <a:off x="318" y="2262"/>
                  <a:ext cx="3124" cy="0"/>
                </a:xfrm>
                <a:prstGeom prst="line">
                  <a:avLst/>
                </a:prstGeom>
                <a:ln w="9525" cap="flat" cmpd="sng">
                  <a:solidFill>
                    <a:srgbClr val="FFCC99"/>
                  </a:solidFill>
                  <a:prstDash val="solid"/>
                  <a:headEnd type="none" w="med" len="med"/>
                  <a:tailEnd type="none" w="med" len="med"/>
                </a:ln>
              </p:spPr>
            </p:sp>
            <p:sp>
              <p:nvSpPr>
                <p:cNvPr id="274568" name="直接连接符 43143"/>
                <p:cNvSpPr/>
                <p:nvPr/>
              </p:nvSpPr>
              <p:spPr>
                <a:xfrm rot="5400000">
                  <a:off x="364" y="2262"/>
                  <a:ext cx="3124" cy="0"/>
                </a:xfrm>
                <a:prstGeom prst="line">
                  <a:avLst/>
                </a:prstGeom>
                <a:ln w="9525" cap="flat" cmpd="sng">
                  <a:solidFill>
                    <a:srgbClr val="FFCC99"/>
                  </a:solidFill>
                  <a:prstDash val="solid"/>
                  <a:headEnd type="none" w="med" len="med"/>
                  <a:tailEnd type="none" w="med" len="med"/>
                </a:ln>
              </p:spPr>
            </p:sp>
            <p:sp>
              <p:nvSpPr>
                <p:cNvPr id="274569" name="直接连接符 43144"/>
                <p:cNvSpPr/>
                <p:nvPr/>
              </p:nvSpPr>
              <p:spPr>
                <a:xfrm rot="5400000">
                  <a:off x="268" y="2262"/>
                  <a:ext cx="3124" cy="0"/>
                </a:xfrm>
                <a:prstGeom prst="line">
                  <a:avLst/>
                </a:prstGeom>
                <a:ln w="9525" cap="flat" cmpd="sng">
                  <a:solidFill>
                    <a:srgbClr val="FFCC99"/>
                  </a:solidFill>
                  <a:prstDash val="solid"/>
                  <a:headEnd type="none" w="med" len="med"/>
                  <a:tailEnd type="none" w="med" len="med"/>
                </a:ln>
              </p:spPr>
            </p:sp>
            <p:sp>
              <p:nvSpPr>
                <p:cNvPr id="274570" name="直接连接符 43145"/>
                <p:cNvSpPr/>
                <p:nvPr/>
              </p:nvSpPr>
              <p:spPr>
                <a:xfrm rot="5400000">
                  <a:off x="221" y="2262"/>
                  <a:ext cx="3124" cy="0"/>
                </a:xfrm>
                <a:prstGeom prst="line">
                  <a:avLst/>
                </a:prstGeom>
                <a:ln w="9525" cap="flat" cmpd="sng">
                  <a:solidFill>
                    <a:srgbClr val="FFCC99"/>
                  </a:solidFill>
                  <a:prstDash val="solid"/>
                  <a:headEnd type="none" w="med" len="med"/>
                  <a:tailEnd type="none" w="med" len="med"/>
                </a:ln>
              </p:spPr>
            </p:sp>
            <p:sp>
              <p:nvSpPr>
                <p:cNvPr id="274571" name="直接连接符 43146"/>
                <p:cNvSpPr/>
                <p:nvPr/>
              </p:nvSpPr>
              <p:spPr>
                <a:xfrm rot="5400000">
                  <a:off x="169" y="2262"/>
                  <a:ext cx="3124" cy="0"/>
                </a:xfrm>
                <a:prstGeom prst="line">
                  <a:avLst/>
                </a:prstGeom>
                <a:ln w="22225" cap="flat" cmpd="sng">
                  <a:solidFill>
                    <a:srgbClr val="FFCC99"/>
                  </a:solidFill>
                  <a:prstDash val="solid"/>
                  <a:headEnd type="none" w="med" len="med"/>
                  <a:tailEnd type="none" w="med" len="med"/>
                </a:ln>
              </p:spPr>
            </p:sp>
          </p:grpSp>
        </p:grpSp>
        <p:grpSp>
          <p:nvGrpSpPr>
            <p:cNvPr id="274572" name="组合 43147"/>
            <p:cNvGrpSpPr/>
            <p:nvPr/>
          </p:nvGrpSpPr>
          <p:grpSpPr>
            <a:xfrm>
              <a:off x="2408" y="602"/>
              <a:ext cx="2627" cy="2646"/>
              <a:chOff x="2408" y="575"/>
              <a:chExt cx="2627" cy="2646"/>
            </a:xfrm>
          </p:grpSpPr>
          <p:sp>
            <p:nvSpPr>
              <p:cNvPr id="274573" name="直接连接符 43148"/>
              <p:cNvSpPr/>
              <p:nvPr/>
            </p:nvSpPr>
            <p:spPr>
              <a:xfrm flipV="1">
                <a:off x="2417" y="575"/>
                <a:ext cx="0" cy="2646"/>
              </a:xfrm>
              <a:prstGeom prst="line">
                <a:avLst/>
              </a:prstGeom>
              <a:ln w="22225" cap="flat" cmpd="sng">
                <a:solidFill>
                  <a:schemeClr val="tx1"/>
                </a:solidFill>
                <a:prstDash val="solid"/>
                <a:headEnd type="none" w="med" len="med"/>
                <a:tailEnd type="stealth" w="lg" len="lg"/>
              </a:ln>
            </p:spPr>
          </p:sp>
          <p:sp>
            <p:nvSpPr>
              <p:cNvPr id="274574" name="直接连接符 43149"/>
              <p:cNvSpPr/>
              <p:nvPr/>
            </p:nvSpPr>
            <p:spPr>
              <a:xfrm>
                <a:off x="2408" y="3221"/>
                <a:ext cx="2627" cy="0"/>
              </a:xfrm>
              <a:prstGeom prst="line">
                <a:avLst/>
              </a:prstGeom>
              <a:ln w="22225" cap="flat" cmpd="sng">
                <a:solidFill>
                  <a:schemeClr val="tx1"/>
                </a:solidFill>
                <a:prstDash val="solid"/>
                <a:headEnd type="none" w="med" len="med"/>
                <a:tailEnd type="stealth" w="lg" len="lg"/>
              </a:ln>
            </p:spPr>
          </p:sp>
        </p:grpSp>
        <p:grpSp>
          <p:nvGrpSpPr>
            <p:cNvPr id="274575" name="组合 43150"/>
            <p:cNvGrpSpPr/>
            <p:nvPr/>
          </p:nvGrpSpPr>
          <p:grpSpPr>
            <a:xfrm>
              <a:off x="2178" y="401"/>
              <a:ext cx="3192" cy="2951"/>
              <a:chOff x="2178" y="374"/>
              <a:chExt cx="3192" cy="2951"/>
            </a:xfrm>
          </p:grpSpPr>
          <p:sp>
            <p:nvSpPr>
              <p:cNvPr id="274576" name="文本框 43151"/>
              <p:cNvSpPr txBox="1"/>
              <p:nvPr/>
            </p:nvSpPr>
            <p:spPr>
              <a:xfrm>
                <a:off x="2178" y="374"/>
                <a:ext cx="483" cy="212"/>
              </a:xfrm>
              <a:prstGeom prst="rect">
                <a:avLst/>
              </a:prstGeom>
              <a:noFill/>
              <a:ln w="9525">
                <a:noFill/>
              </a:ln>
            </p:spPr>
            <p:txBody>
              <a:bodyPr wrap="none" anchor="ctr" anchorCtr="0">
                <a:spAutoFit/>
              </a:bodyPr>
              <a:p>
                <a:pPr algn="ctr">
                  <a:spcBef>
                    <a:spcPct val="50000"/>
                  </a:spcBef>
                </a:pPr>
                <a:r>
                  <a:rPr lang="en-US" altLang="zh-CN" sz="1600" i="1">
                    <a:latin typeface="Times New Roman" panose="02020603050405020304" charset="0"/>
                    <a:ea typeface="宋体" panose="02010600030101010101" pitchFamily="2" charset="-122"/>
                  </a:rPr>
                  <a:t>I </a:t>
                </a:r>
                <a:r>
                  <a:rPr lang="en-US" altLang="zh-CN" sz="1600">
                    <a:latin typeface="Times New Roman" panose="02020603050405020304" charset="0"/>
                    <a:ea typeface="宋体" panose="02010600030101010101" pitchFamily="2" charset="-122"/>
                  </a:rPr>
                  <a:t>(mA)</a:t>
                </a:r>
                <a:endParaRPr lang="en-US" altLang="zh-CN" sz="2400">
                  <a:latin typeface="Times New Roman" panose="02020603050405020304" charset="0"/>
                  <a:ea typeface="宋体" panose="02010600030101010101" pitchFamily="2" charset="-122"/>
                </a:endParaRPr>
              </a:p>
            </p:txBody>
          </p:sp>
          <p:sp>
            <p:nvSpPr>
              <p:cNvPr id="274577" name="文本框 43152"/>
              <p:cNvSpPr txBox="1"/>
              <p:nvPr/>
            </p:nvSpPr>
            <p:spPr>
              <a:xfrm>
                <a:off x="4952" y="3113"/>
                <a:ext cx="418" cy="212"/>
              </a:xfrm>
              <a:prstGeom prst="rect">
                <a:avLst/>
              </a:prstGeom>
              <a:noFill/>
              <a:ln w="9525">
                <a:noFill/>
              </a:ln>
            </p:spPr>
            <p:txBody>
              <a:bodyPr wrap="none" anchor="ctr" anchorCtr="0">
                <a:spAutoFit/>
              </a:bodyPr>
              <a:p>
                <a:pPr algn="ctr">
                  <a:spcBef>
                    <a:spcPct val="50000"/>
                  </a:spcBef>
                </a:pPr>
                <a:r>
                  <a:rPr lang="en-US" altLang="zh-CN" sz="1600" i="1">
                    <a:latin typeface="Times New Roman" panose="02020603050405020304" charset="0"/>
                    <a:ea typeface="宋体" panose="02010600030101010101" pitchFamily="2" charset="-122"/>
                  </a:rPr>
                  <a:t>U </a:t>
                </a:r>
                <a:r>
                  <a:rPr lang="en-US" altLang="zh-CN" sz="1600">
                    <a:latin typeface="Times New Roman" panose="02020603050405020304" charset="0"/>
                    <a:ea typeface="宋体" panose="02010600030101010101" pitchFamily="2" charset="-122"/>
                  </a:rPr>
                  <a:t>(V)</a:t>
                </a:r>
                <a:endParaRPr lang="en-US" altLang="zh-CN" sz="2400">
                  <a:latin typeface="Times New Roman" panose="02020603050405020304" charset="0"/>
                  <a:ea typeface="宋体" panose="02010600030101010101" pitchFamily="2" charset="-122"/>
                </a:endParaRPr>
              </a:p>
            </p:txBody>
          </p:sp>
        </p:grpSp>
        <p:grpSp>
          <p:nvGrpSpPr>
            <p:cNvPr id="274578" name="组合 43153"/>
            <p:cNvGrpSpPr/>
            <p:nvPr/>
          </p:nvGrpSpPr>
          <p:grpSpPr>
            <a:xfrm>
              <a:off x="2165" y="804"/>
              <a:ext cx="2762" cy="2575"/>
              <a:chOff x="2165" y="777"/>
              <a:chExt cx="2762" cy="2575"/>
            </a:xfrm>
          </p:grpSpPr>
          <p:grpSp>
            <p:nvGrpSpPr>
              <p:cNvPr id="274579" name="组合 43154"/>
              <p:cNvGrpSpPr/>
              <p:nvPr/>
            </p:nvGrpSpPr>
            <p:grpSpPr>
              <a:xfrm>
                <a:off x="2165" y="777"/>
                <a:ext cx="302" cy="2269"/>
                <a:chOff x="2165" y="777"/>
                <a:chExt cx="302" cy="2269"/>
              </a:xfrm>
            </p:grpSpPr>
            <p:sp>
              <p:nvSpPr>
                <p:cNvPr id="274580" name="直接连接符 43155"/>
                <p:cNvSpPr/>
                <p:nvPr/>
              </p:nvSpPr>
              <p:spPr>
                <a:xfrm rot="5400000">
                  <a:off x="2432" y="1745"/>
                  <a:ext cx="0" cy="55"/>
                </a:xfrm>
                <a:prstGeom prst="line">
                  <a:avLst/>
                </a:prstGeom>
                <a:ln w="19050" cap="flat" cmpd="sng">
                  <a:solidFill>
                    <a:schemeClr val="tx1"/>
                  </a:solidFill>
                  <a:prstDash val="solid"/>
                  <a:headEnd type="none" w="med" len="med"/>
                  <a:tailEnd type="none" w="med" len="med"/>
                </a:ln>
              </p:spPr>
            </p:sp>
            <p:sp>
              <p:nvSpPr>
                <p:cNvPr id="274581" name="直接连接符 43156"/>
                <p:cNvSpPr/>
                <p:nvPr/>
              </p:nvSpPr>
              <p:spPr>
                <a:xfrm rot="5400000">
                  <a:off x="2432" y="2237"/>
                  <a:ext cx="0" cy="55"/>
                </a:xfrm>
                <a:prstGeom prst="line">
                  <a:avLst/>
                </a:prstGeom>
                <a:ln w="19050" cap="flat" cmpd="sng">
                  <a:solidFill>
                    <a:schemeClr val="tx1"/>
                  </a:solidFill>
                  <a:prstDash val="solid"/>
                  <a:headEnd type="none" w="med" len="med"/>
                  <a:tailEnd type="none" w="med" len="med"/>
                </a:ln>
              </p:spPr>
            </p:sp>
            <p:sp>
              <p:nvSpPr>
                <p:cNvPr id="274582" name="直接连接符 43157"/>
                <p:cNvSpPr/>
                <p:nvPr/>
              </p:nvSpPr>
              <p:spPr>
                <a:xfrm rot="5400000">
                  <a:off x="2432" y="2702"/>
                  <a:ext cx="0" cy="55"/>
                </a:xfrm>
                <a:prstGeom prst="line">
                  <a:avLst/>
                </a:prstGeom>
                <a:ln w="19050" cap="flat" cmpd="sng">
                  <a:solidFill>
                    <a:schemeClr val="tx1"/>
                  </a:solidFill>
                  <a:prstDash val="solid"/>
                  <a:headEnd type="none" w="med" len="med"/>
                  <a:tailEnd type="none" w="med" len="med"/>
                </a:ln>
              </p:spPr>
            </p:sp>
            <p:sp>
              <p:nvSpPr>
                <p:cNvPr id="274583" name="直接连接符 43158"/>
                <p:cNvSpPr/>
                <p:nvPr/>
              </p:nvSpPr>
              <p:spPr>
                <a:xfrm rot="5400000">
                  <a:off x="2432" y="797"/>
                  <a:ext cx="0" cy="55"/>
                </a:xfrm>
                <a:prstGeom prst="line">
                  <a:avLst/>
                </a:prstGeom>
                <a:ln w="19050" cap="flat" cmpd="sng">
                  <a:solidFill>
                    <a:schemeClr val="tx1"/>
                  </a:solidFill>
                  <a:prstDash val="solid"/>
                  <a:headEnd type="none" w="med" len="med"/>
                  <a:tailEnd type="none" w="med" len="med"/>
                </a:ln>
              </p:spPr>
            </p:sp>
            <p:sp>
              <p:nvSpPr>
                <p:cNvPr id="274584" name="直接连接符 43159"/>
                <p:cNvSpPr/>
                <p:nvPr/>
              </p:nvSpPr>
              <p:spPr>
                <a:xfrm rot="5400000">
                  <a:off x="2432" y="1265"/>
                  <a:ext cx="0" cy="55"/>
                </a:xfrm>
                <a:prstGeom prst="line">
                  <a:avLst/>
                </a:prstGeom>
                <a:ln w="19050" cap="flat" cmpd="sng">
                  <a:solidFill>
                    <a:schemeClr val="tx1"/>
                  </a:solidFill>
                  <a:prstDash val="solid"/>
                  <a:headEnd type="none" w="med" len="med"/>
                  <a:tailEnd type="none" w="med" len="med"/>
                </a:ln>
              </p:spPr>
            </p:sp>
            <p:sp>
              <p:nvSpPr>
                <p:cNvPr id="274585" name="文本框 43160"/>
                <p:cNvSpPr txBox="1"/>
                <p:nvPr/>
              </p:nvSpPr>
              <p:spPr>
                <a:xfrm>
                  <a:off x="2213" y="2217"/>
                  <a:ext cx="206"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8.00</a:t>
                  </a:r>
                  <a:endParaRPr lang="en-US" altLang="zh-CN" sz="2400">
                    <a:latin typeface="Times New Roman" panose="02020603050405020304" charset="0"/>
                    <a:ea typeface="宋体" panose="02010600030101010101" pitchFamily="2" charset="-122"/>
                  </a:endParaRPr>
                </a:p>
              </p:txBody>
            </p:sp>
            <p:sp>
              <p:nvSpPr>
                <p:cNvPr id="274586" name="文本框 43161"/>
                <p:cNvSpPr txBox="1"/>
                <p:nvPr/>
              </p:nvSpPr>
              <p:spPr>
                <a:xfrm>
                  <a:off x="2213" y="2679"/>
                  <a:ext cx="206"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4.00</a:t>
                  </a:r>
                  <a:endParaRPr lang="en-US" altLang="zh-CN" sz="2400">
                    <a:latin typeface="Times New Roman" panose="02020603050405020304" charset="0"/>
                    <a:ea typeface="宋体" panose="02010600030101010101" pitchFamily="2" charset="-122"/>
                  </a:endParaRPr>
                </a:p>
              </p:txBody>
            </p:sp>
            <p:sp>
              <p:nvSpPr>
                <p:cNvPr id="274587" name="文本框 43162"/>
                <p:cNvSpPr txBox="1"/>
                <p:nvPr/>
              </p:nvSpPr>
              <p:spPr>
                <a:xfrm>
                  <a:off x="2165" y="777"/>
                  <a:ext cx="254"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20.00</a:t>
                  </a:r>
                  <a:endParaRPr lang="en-US" altLang="zh-CN" sz="2400">
                    <a:latin typeface="Times New Roman" panose="02020603050405020304" charset="0"/>
                    <a:ea typeface="宋体" panose="02010600030101010101" pitchFamily="2" charset="-122"/>
                  </a:endParaRPr>
                </a:p>
              </p:txBody>
            </p:sp>
            <p:sp>
              <p:nvSpPr>
                <p:cNvPr id="274588" name="文本框 43163"/>
                <p:cNvSpPr txBox="1"/>
                <p:nvPr/>
              </p:nvSpPr>
              <p:spPr>
                <a:xfrm>
                  <a:off x="2165" y="1245"/>
                  <a:ext cx="254"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16.00</a:t>
                  </a:r>
                  <a:endParaRPr lang="en-US" altLang="zh-CN" sz="2400">
                    <a:latin typeface="Times New Roman" panose="02020603050405020304" charset="0"/>
                    <a:ea typeface="宋体" panose="02010600030101010101" pitchFamily="2" charset="-122"/>
                  </a:endParaRPr>
                </a:p>
              </p:txBody>
            </p:sp>
            <p:sp>
              <p:nvSpPr>
                <p:cNvPr id="274589" name="文本框 43164"/>
                <p:cNvSpPr txBox="1"/>
                <p:nvPr/>
              </p:nvSpPr>
              <p:spPr>
                <a:xfrm>
                  <a:off x="2177" y="1725"/>
                  <a:ext cx="242"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12.00</a:t>
                  </a:r>
                  <a:endParaRPr lang="en-US" altLang="zh-CN" sz="2400">
                    <a:latin typeface="Times New Roman" panose="02020603050405020304" charset="0"/>
                    <a:ea typeface="宋体" panose="02010600030101010101" pitchFamily="2" charset="-122"/>
                  </a:endParaRPr>
                </a:p>
              </p:txBody>
            </p:sp>
            <p:sp>
              <p:nvSpPr>
                <p:cNvPr id="274590" name="直接连接符 43165"/>
                <p:cNvSpPr/>
                <p:nvPr/>
              </p:nvSpPr>
              <p:spPr>
                <a:xfrm rot="5400000">
                  <a:off x="2432" y="1031"/>
                  <a:ext cx="0" cy="55"/>
                </a:xfrm>
                <a:prstGeom prst="line">
                  <a:avLst/>
                </a:prstGeom>
                <a:ln w="19050" cap="flat" cmpd="sng">
                  <a:solidFill>
                    <a:schemeClr val="tx1"/>
                  </a:solidFill>
                  <a:prstDash val="solid"/>
                  <a:headEnd type="none" w="med" len="med"/>
                  <a:tailEnd type="none" w="med" len="med"/>
                </a:ln>
              </p:spPr>
            </p:sp>
            <p:sp>
              <p:nvSpPr>
                <p:cNvPr id="274591" name="文本框 43166"/>
                <p:cNvSpPr txBox="1"/>
                <p:nvPr/>
              </p:nvSpPr>
              <p:spPr>
                <a:xfrm>
                  <a:off x="2165" y="1011"/>
                  <a:ext cx="254"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18.00</a:t>
                  </a:r>
                  <a:endParaRPr lang="en-US" altLang="zh-CN" sz="2400">
                    <a:latin typeface="Times New Roman" panose="02020603050405020304" charset="0"/>
                    <a:ea typeface="宋体" panose="02010600030101010101" pitchFamily="2" charset="-122"/>
                  </a:endParaRPr>
                </a:p>
              </p:txBody>
            </p:sp>
            <p:sp>
              <p:nvSpPr>
                <p:cNvPr id="274592" name="直接连接符 43167"/>
                <p:cNvSpPr/>
                <p:nvPr/>
              </p:nvSpPr>
              <p:spPr>
                <a:xfrm rot="5400000">
                  <a:off x="2432" y="1511"/>
                  <a:ext cx="0" cy="55"/>
                </a:xfrm>
                <a:prstGeom prst="line">
                  <a:avLst/>
                </a:prstGeom>
                <a:ln w="19050" cap="flat" cmpd="sng">
                  <a:solidFill>
                    <a:schemeClr val="tx1"/>
                  </a:solidFill>
                  <a:prstDash val="solid"/>
                  <a:headEnd type="none" w="med" len="med"/>
                  <a:tailEnd type="none" w="med" len="med"/>
                </a:ln>
              </p:spPr>
            </p:sp>
            <p:sp>
              <p:nvSpPr>
                <p:cNvPr id="274593" name="文本框 43168"/>
                <p:cNvSpPr txBox="1"/>
                <p:nvPr/>
              </p:nvSpPr>
              <p:spPr>
                <a:xfrm>
                  <a:off x="2165" y="1485"/>
                  <a:ext cx="254"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14.00</a:t>
                  </a:r>
                  <a:endParaRPr lang="en-US" altLang="zh-CN" sz="2400">
                    <a:latin typeface="Times New Roman" panose="02020603050405020304" charset="0"/>
                    <a:ea typeface="宋体" panose="02010600030101010101" pitchFamily="2" charset="-122"/>
                  </a:endParaRPr>
                </a:p>
              </p:txBody>
            </p:sp>
            <p:sp>
              <p:nvSpPr>
                <p:cNvPr id="274594" name="直接连接符 43169"/>
                <p:cNvSpPr/>
                <p:nvPr/>
              </p:nvSpPr>
              <p:spPr>
                <a:xfrm rot="5400000">
                  <a:off x="2432" y="1991"/>
                  <a:ext cx="0" cy="55"/>
                </a:xfrm>
                <a:prstGeom prst="line">
                  <a:avLst/>
                </a:prstGeom>
                <a:ln w="19050" cap="flat" cmpd="sng">
                  <a:solidFill>
                    <a:schemeClr val="tx1"/>
                  </a:solidFill>
                  <a:prstDash val="solid"/>
                  <a:headEnd type="none" w="med" len="med"/>
                  <a:tailEnd type="none" w="med" len="med"/>
                </a:ln>
              </p:spPr>
            </p:sp>
            <p:sp>
              <p:nvSpPr>
                <p:cNvPr id="274595" name="文本框 43170"/>
                <p:cNvSpPr txBox="1"/>
                <p:nvPr/>
              </p:nvSpPr>
              <p:spPr>
                <a:xfrm>
                  <a:off x="2165" y="1971"/>
                  <a:ext cx="254"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10.00</a:t>
                  </a:r>
                  <a:endParaRPr lang="en-US" altLang="zh-CN" sz="2400">
                    <a:latin typeface="Times New Roman" panose="02020603050405020304" charset="0"/>
                    <a:ea typeface="宋体" panose="02010600030101010101" pitchFamily="2" charset="-122"/>
                  </a:endParaRPr>
                </a:p>
              </p:txBody>
            </p:sp>
            <p:sp>
              <p:nvSpPr>
                <p:cNvPr id="274596" name="直接连接符 43171"/>
                <p:cNvSpPr/>
                <p:nvPr/>
              </p:nvSpPr>
              <p:spPr>
                <a:xfrm rot="5400000">
                  <a:off x="2432" y="2477"/>
                  <a:ext cx="0" cy="55"/>
                </a:xfrm>
                <a:prstGeom prst="line">
                  <a:avLst/>
                </a:prstGeom>
                <a:ln w="19050" cap="flat" cmpd="sng">
                  <a:solidFill>
                    <a:schemeClr val="tx1"/>
                  </a:solidFill>
                  <a:prstDash val="solid"/>
                  <a:headEnd type="none" w="med" len="med"/>
                  <a:tailEnd type="none" w="med" len="med"/>
                </a:ln>
              </p:spPr>
            </p:sp>
            <p:sp>
              <p:nvSpPr>
                <p:cNvPr id="274597" name="文本框 43172"/>
                <p:cNvSpPr txBox="1"/>
                <p:nvPr/>
              </p:nvSpPr>
              <p:spPr>
                <a:xfrm>
                  <a:off x="2213" y="2463"/>
                  <a:ext cx="206"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6.00</a:t>
                  </a:r>
                  <a:endParaRPr lang="en-US" altLang="zh-CN" sz="2400">
                    <a:latin typeface="Times New Roman" panose="02020603050405020304" charset="0"/>
                    <a:ea typeface="宋体" panose="02010600030101010101" pitchFamily="2" charset="-122"/>
                  </a:endParaRPr>
                </a:p>
              </p:txBody>
            </p:sp>
            <p:sp>
              <p:nvSpPr>
                <p:cNvPr id="274598" name="直接连接符 43173"/>
                <p:cNvSpPr/>
                <p:nvPr/>
              </p:nvSpPr>
              <p:spPr>
                <a:xfrm rot="5400000">
                  <a:off x="2432" y="2951"/>
                  <a:ext cx="0" cy="55"/>
                </a:xfrm>
                <a:prstGeom prst="line">
                  <a:avLst/>
                </a:prstGeom>
                <a:ln w="19050" cap="flat" cmpd="sng">
                  <a:solidFill>
                    <a:schemeClr val="tx1"/>
                  </a:solidFill>
                  <a:prstDash val="solid"/>
                  <a:headEnd type="none" w="med" len="med"/>
                  <a:tailEnd type="none" w="med" len="med"/>
                </a:ln>
              </p:spPr>
            </p:sp>
            <p:sp>
              <p:nvSpPr>
                <p:cNvPr id="274599" name="文本框 43174"/>
                <p:cNvSpPr txBox="1"/>
                <p:nvPr/>
              </p:nvSpPr>
              <p:spPr>
                <a:xfrm>
                  <a:off x="2213" y="2931"/>
                  <a:ext cx="206"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2.00</a:t>
                  </a:r>
                  <a:endParaRPr lang="en-US" altLang="zh-CN" sz="2400">
                    <a:latin typeface="Times New Roman" panose="02020603050405020304" charset="0"/>
                    <a:ea typeface="宋体" panose="02010600030101010101" pitchFamily="2" charset="-122"/>
                  </a:endParaRPr>
                </a:p>
              </p:txBody>
            </p:sp>
          </p:grpSp>
          <p:grpSp>
            <p:nvGrpSpPr>
              <p:cNvPr id="274600" name="组合 43175"/>
              <p:cNvGrpSpPr/>
              <p:nvPr/>
            </p:nvGrpSpPr>
            <p:grpSpPr>
              <a:xfrm>
                <a:off x="2291" y="3166"/>
                <a:ext cx="2636" cy="186"/>
                <a:chOff x="2291" y="3166"/>
                <a:chExt cx="2636" cy="186"/>
              </a:xfrm>
            </p:grpSpPr>
            <p:sp>
              <p:nvSpPr>
                <p:cNvPr id="274601" name="直接连接符 43176"/>
                <p:cNvSpPr/>
                <p:nvPr/>
              </p:nvSpPr>
              <p:spPr>
                <a:xfrm>
                  <a:off x="4795" y="3171"/>
                  <a:ext cx="0" cy="55"/>
                </a:xfrm>
                <a:prstGeom prst="line">
                  <a:avLst/>
                </a:prstGeom>
                <a:ln w="19050" cap="flat" cmpd="sng">
                  <a:solidFill>
                    <a:schemeClr val="tx1"/>
                  </a:solidFill>
                  <a:prstDash val="solid"/>
                  <a:headEnd type="none" w="med" len="med"/>
                  <a:tailEnd type="none" w="med" len="med"/>
                </a:ln>
              </p:spPr>
            </p:sp>
            <p:sp>
              <p:nvSpPr>
                <p:cNvPr id="274602" name="直接连接符 43177"/>
                <p:cNvSpPr/>
                <p:nvPr/>
              </p:nvSpPr>
              <p:spPr>
                <a:xfrm>
                  <a:off x="3838" y="3174"/>
                  <a:ext cx="0" cy="55"/>
                </a:xfrm>
                <a:prstGeom prst="line">
                  <a:avLst/>
                </a:prstGeom>
                <a:ln w="19050" cap="flat" cmpd="sng">
                  <a:solidFill>
                    <a:schemeClr val="tx1"/>
                  </a:solidFill>
                  <a:prstDash val="solid"/>
                  <a:headEnd type="none" w="med" len="med"/>
                  <a:tailEnd type="none" w="med" len="med"/>
                </a:ln>
              </p:spPr>
            </p:sp>
            <p:sp>
              <p:nvSpPr>
                <p:cNvPr id="274603" name="直接连接符 43178"/>
                <p:cNvSpPr/>
                <p:nvPr/>
              </p:nvSpPr>
              <p:spPr>
                <a:xfrm>
                  <a:off x="3349" y="3174"/>
                  <a:ext cx="0" cy="55"/>
                </a:xfrm>
                <a:prstGeom prst="line">
                  <a:avLst/>
                </a:prstGeom>
                <a:ln w="19050" cap="flat" cmpd="sng">
                  <a:solidFill>
                    <a:schemeClr val="tx1"/>
                  </a:solidFill>
                  <a:prstDash val="solid"/>
                  <a:headEnd type="none" w="med" len="med"/>
                  <a:tailEnd type="none" w="med" len="med"/>
                </a:ln>
              </p:spPr>
            </p:sp>
            <p:sp>
              <p:nvSpPr>
                <p:cNvPr id="274604" name="直接连接符 43179"/>
                <p:cNvSpPr/>
                <p:nvPr/>
              </p:nvSpPr>
              <p:spPr>
                <a:xfrm>
                  <a:off x="2881" y="3171"/>
                  <a:ext cx="0" cy="55"/>
                </a:xfrm>
                <a:prstGeom prst="line">
                  <a:avLst/>
                </a:prstGeom>
                <a:ln w="19050" cap="flat" cmpd="sng">
                  <a:solidFill>
                    <a:schemeClr val="tx1"/>
                  </a:solidFill>
                  <a:prstDash val="solid"/>
                  <a:headEnd type="none" w="med" len="med"/>
                  <a:tailEnd type="none" w="med" len="med"/>
                </a:ln>
              </p:spPr>
            </p:sp>
            <p:sp>
              <p:nvSpPr>
                <p:cNvPr id="274605" name="直接连接符 43180"/>
                <p:cNvSpPr/>
                <p:nvPr/>
              </p:nvSpPr>
              <p:spPr>
                <a:xfrm>
                  <a:off x="4318" y="3174"/>
                  <a:ext cx="0" cy="55"/>
                </a:xfrm>
                <a:prstGeom prst="line">
                  <a:avLst/>
                </a:prstGeom>
                <a:ln w="19050" cap="flat" cmpd="sng">
                  <a:solidFill>
                    <a:schemeClr val="tx1"/>
                  </a:solidFill>
                  <a:prstDash val="solid"/>
                  <a:headEnd type="none" w="med" len="med"/>
                  <a:tailEnd type="none" w="med" len="med"/>
                </a:ln>
              </p:spPr>
            </p:sp>
            <p:sp>
              <p:nvSpPr>
                <p:cNvPr id="274606" name="文本框 43181"/>
                <p:cNvSpPr txBox="1"/>
                <p:nvPr/>
              </p:nvSpPr>
              <p:spPr>
                <a:xfrm>
                  <a:off x="2291" y="3166"/>
                  <a:ext cx="146" cy="154"/>
                </a:xfrm>
                <a:prstGeom prst="rect">
                  <a:avLst/>
                </a:prstGeom>
                <a:noFill/>
                <a:ln w="9525">
                  <a:noFill/>
                </a:ln>
              </p:spPr>
              <p:txBody>
                <a:bodyPr lIns="0" tIns="0" rIns="0" bIns="0" anchor="ctr" anchorCtr="0">
                  <a:spAutoFit/>
                </a:bodyPr>
                <a:p>
                  <a:pPr algn="ctr">
                    <a:spcBef>
                      <a:spcPct val="50000"/>
                    </a:spcBef>
                  </a:pPr>
                  <a:r>
                    <a:rPr lang="en-US" altLang="zh-CN" sz="1600">
                      <a:latin typeface="宋体" panose="02010600030101010101" pitchFamily="2" charset="-122"/>
                      <a:ea typeface="宋体" panose="02010600030101010101" pitchFamily="2" charset="-122"/>
                    </a:rPr>
                    <a:t>0</a:t>
                  </a:r>
                  <a:endParaRPr lang="en-US" altLang="zh-CN" sz="1600">
                    <a:latin typeface="Times New Roman" panose="02020603050405020304" charset="0"/>
                    <a:ea typeface="宋体" panose="02010600030101010101" pitchFamily="2" charset="-122"/>
                  </a:endParaRPr>
                </a:p>
              </p:txBody>
            </p:sp>
            <p:sp>
              <p:nvSpPr>
                <p:cNvPr id="274607" name="文本框 43182"/>
                <p:cNvSpPr txBox="1"/>
                <p:nvPr/>
              </p:nvSpPr>
              <p:spPr>
                <a:xfrm>
                  <a:off x="2807" y="3237"/>
                  <a:ext cx="206"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2.00</a:t>
                  </a:r>
                  <a:endParaRPr lang="en-US" altLang="zh-CN" sz="2400">
                    <a:latin typeface="Times New Roman" panose="02020603050405020304" charset="0"/>
                    <a:ea typeface="宋体" panose="02010600030101010101" pitchFamily="2" charset="-122"/>
                  </a:endParaRPr>
                </a:p>
              </p:txBody>
            </p:sp>
            <p:sp>
              <p:nvSpPr>
                <p:cNvPr id="274608" name="文本框 43183"/>
                <p:cNvSpPr txBox="1"/>
                <p:nvPr/>
              </p:nvSpPr>
              <p:spPr>
                <a:xfrm>
                  <a:off x="3281" y="3237"/>
                  <a:ext cx="206"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4.00</a:t>
                  </a:r>
                  <a:endParaRPr lang="en-US" altLang="zh-CN" sz="2400">
                    <a:latin typeface="Times New Roman" panose="02020603050405020304" charset="0"/>
                    <a:ea typeface="宋体" panose="02010600030101010101" pitchFamily="2" charset="-122"/>
                  </a:endParaRPr>
                </a:p>
              </p:txBody>
            </p:sp>
            <p:sp>
              <p:nvSpPr>
                <p:cNvPr id="274609" name="文本框 43184"/>
                <p:cNvSpPr txBox="1"/>
                <p:nvPr/>
              </p:nvSpPr>
              <p:spPr>
                <a:xfrm>
                  <a:off x="3719" y="3237"/>
                  <a:ext cx="254"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6.00</a:t>
                  </a:r>
                  <a:endParaRPr lang="en-US" altLang="zh-CN" sz="2400">
                    <a:latin typeface="Times New Roman" panose="02020603050405020304" charset="0"/>
                    <a:ea typeface="宋体" panose="02010600030101010101" pitchFamily="2" charset="-122"/>
                  </a:endParaRPr>
                </a:p>
              </p:txBody>
            </p:sp>
            <p:sp>
              <p:nvSpPr>
                <p:cNvPr id="274610" name="文本框 43185"/>
                <p:cNvSpPr txBox="1"/>
                <p:nvPr/>
              </p:nvSpPr>
              <p:spPr>
                <a:xfrm>
                  <a:off x="4187" y="3237"/>
                  <a:ext cx="248"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8.00</a:t>
                  </a:r>
                  <a:endParaRPr lang="en-US" altLang="zh-CN" sz="2400">
                    <a:latin typeface="Times New Roman" panose="02020603050405020304" charset="0"/>
                    <a:ea typeface="宋体" panose="02010600030101010101" pitchFamily="2" charset="-122"/>
                  </a:endParaRPr>
                </a:p>
              </p:txBody>
            </p:sp>
            <p:sp>
              <p:nvSpPr>
                <p:cNvPr id="274611" name="文本框 43186"/>
                <p:cNvSpPr txBox="1"/>
                <p:nvPr/>
              </p:nvSpPr>
              <p:spPr>
                <a:xfrm>
                  <a:off x="4673" y="3237"/>
                  <a:ext cx="254"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10.00</a:t>
                  </a:r>
                  <a:endParaRPr lang="en-US" altLang="zh-CN" sz="2400">
                    <a:latin typeface="Times New Roman" panose="02020603050405020304" charset="0"/>
                    <a:ea typeface="宋体" panose="02010600030101010101" pitchFamily="2" charset="-122"/>
                  </a:endParaRPr>
                </a:p>
              </p:txBody>
            </p:sp>
            <p:sp>
              <p:nvSpPr>
                <p:cNvPr id="274612" name="文本框 43187"/>
                <p:cNvSpPr txBox="1"/>
                <p:nvPr/>
              </p:nvSpPr>
              <p:spPr>
                <a:xfrm>
                  <a:off x="2555" y="3237"/>
                  <a:ext cx="206"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1.00</a:t>
                  </a:r>
                  <a:endParaRPr lang="en-US" altLang="zh-CN" sz="2400">
                    <a:latin typeface="Times New Roman" panose="02020603050405020304" charset="0"/>
                    <a:ea typeface="宋体" panose="02010600030101010101" pitchFamily="2" charset="-122"/>
                  </a:endParaRPr>
                </a:p>
              </p:txBody>
            </p:sp>
            <p:sp>
              <p:nvSpPr>
                <p:cNvPr id="274613" name="文本框 43188"/>
                <p:cNvSpPr txBox="1"/>
                <p:nvPr/>
              </p:nvSpPr>
              <p:spPr>
                <a:xfrm>
                  <a:off x="3029" y="3237"/>
                  <a:ext cx="206"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3.00</a:t>
                  </a:r>
                  <a:endParaRPr lang="en-US" altLang="zh-CN" sz="2400">
                    <a:latin typeface="Times New Roman" panose="02020603050405020304" charset="0"/>
                    <a:ea typeface="宋体" panose="02010600030101010101" pitchFamily="2" charset="-122"/>
                  </a:endParaRPr>
                </a:p>
              </p:txBody>
            </p:sp>
            <p:sp>
              <p:nvSpPr>
                <p:cNvPr id="274614" name="文本框 43189"/>
                <p:cNvSpPr txBox="1"/>
                <p:nvPr/>
              </p:nvSpPr>
              <p:spPr>
                <a:xfrm>
                  <a:off x="3467" y="3237"/>
                  <a:ext cx="254"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5.00</a:t>
                  </a:r>
                  <a:endParaRPr lang="en-US" altLang="zh-CN" sz="2400">
                    <a:latin typeface="Times New Roman" panose="02020603050405020304" charset="0"/>
                    <a:ea typeface="宋体" panose="02010600030101010101" pitchFamily="2" charset="-122"/>
                  </a:endParaRPr>
                </a:p>
              </p:txBody>
            </p:sp>
            <p:sp>
              <p:nvSpPr>
                <p:cNvPr id="274615" name="文本框 43190"/>
                <p:cNvSpPr txBox="1"/>
                <p:nvPr/>
              </p:nvSpPr>
              <p:spPr>
                <a:xfrm>
                  <a:off x="3935" y="3237"/>
                  <a:ext cx="248"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7.00</a:t>
                  </a:r>
                  <a:endParaRPr lang="en-US" altLang="zh-CN" sz="2400">
                    <a:latin typeface="Times New Roman" panose="02020603050405020304" charset="0"/>
                    <a:ea typeface="宋体" panose="02010600030101010101" pitchFamily="2" charset="-122"/>
                  </a:endParaRPr>
                </a:p>
              </p:txBody>
            </p:sp>
            <p:sp>
              <p:nvSpPr>
                <p:cNvPr id="274616" name="文本框 43191"/>
                <p:cNvSpPr txBox="1"/>
                <p:nvPr/>
              </p:nvSpPr>
              <p:spPr>
                <a:xfrm>
                  <a:off x="4421" y="3237"/>
                  <a:ext cx="254"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9.00</a:t>
                  </a:r>
                  <a:endParaRPr lang="en-US" altLang="zh-CN" sz="2400">
                    <a:latin typeface="Times New Roman" panose="02020603050405020304" charset="0"/>
                    <a:ea typeface="宋体" panose="02010600030101010101" pitchFamily="2" charset="-122"/>
                  </a:endParaRPr>
                </a:p>
              </p:txBody>
            </p:sp>
            <p:sp>
              <p:nvSpPr>
                <p:cNvPr id="274617" name="直接连接符 43192"/>
                <p:cNvSpPr/>
                <p:nvPr/>
              </p:nvSpPr>
              <p:spPr>
                <a:xfrm>
                  <a:off x="4549" y="3171"/>
                  <a:ext cx="0" cy="55"/>
                </a:xfrm>
                <a:prstGeom prst="line">
                  <a:avLst/>
                </a:prstGeom>
                <a:ln w="19050" cap="flat" cmpd="sng">
                  <a:solidFill>
                    <a:schemeClr val="tx1"/>
                  </a:solidFill>
                  <a:prstDash val="solid"/>
                  <a:headEnd type="none" w="med" len="med"/>
                  <a:tailEnd type="none" w="med" len="med"/>
                </a:ln>
              </p:spPr>
            </p:sp>
            <p:sp>
              <p:nvSpPr>
                <p:cNvPr id="274618" name="直接连接符 43193"/>
                <p:cNvSpPr/>
                <p:nvPr/>
              </p:nvSpPr>
              <p:spPr>
                <a:xfrm>
                  <a:off x="3604" y="3174"/>
                  <a:ext cx="0" cy="55"/>
                </a:xfrm>
                <a:prstGeom prst="line">
                  <a:avLst/>
                </a:prstGeom>
                <a:ln w="19050" cap="flat" cmpd="sng">
                  <a:solidFill>
                    <a:schemeClr val="tx1"/>
                  </a:solidFill>
                  <a:prstDash val="solid"/>
                  <a:headEnd type="none" w="med" len="med"/>
                  <a:tailEnd type="none" w="med" len="med"/>
                </a:ln>
              </p:spPr>
            </p:sp>
            <p:sp>
              <p:nvSpPr>
                <p:cNvPr id="274619" name="直接连接符 43194"/>
                <p:cNvSpPr/>
                <p:nvPr/>
              </p:nvSpPr>
              <p:spPr>
                <a:xfrm>
                  <a:off x="3115" y="3174"/>
                  <a:ext cx="0" cy="55"/>
                </a:xfrm>
                <a:prstGeom prst="line">
                  <a:avLst/>
                </a:prstGeom>
                <a:ln w="19050" cap="flat" cmpd="sng">
                  <a:solidFill>
                    <a:schemeClr val="tx1"/>
                  </a:solidFill>
                  <a:prstDash val="solid"/>
                  <a:headEnd type="none" w="med" len="med"/>
                  <a:tailEnd type="none" w="med" len="med"/>
                </a:ln>
              </p:spPr>
            </p:sp>
            <p:sp>
              <p:nvSpPr>
                <p:cNvPr id="274620" name="直接连接符 43195"/>
                <p:cNvSpPr/>
                <p:nvPr/>
              </p:nvSpPr>
              <p:spPr>
                <a:xfrm>
                  <a:off x="2641" y="3171"/>
                  <a:ext cx="0" cy="55"/>
                </a:xfrm>
                <a:prstGeom prst="line">
                  <a:avLst/>
                </a:prstGeom>
                <a:ln w="19050" cap="flat" cmpd="sng">
                  <a:solidFill>
                    <a:schemeClr val="tx1"/>
                  </a:solidFill>
                  <a:prstDash val="solid"/>
                  <a:headEnd type="none" w="med" len="med"/>
                  <a:tailEnd type="none" w="med" len="med"/>
                </a:ln>
              </p:spPr>
            </p:sp>
            <p:sp>
              <p:nvSpPr>
                <p:cNvPr id="274621" name="直接连接符 43196"/>
                <p:cNvSpPr/>
                <p:nvPr/>
              </p:nvSpPr>
              <p:spPr>
                <a:xfrm>
                  <a:off x="4072" y="3174"/>
                  <a:ext cx="0" cy="55"/>
                </a:xfrm>
                <a:prstGeom prst="line">
                  <a:avLst/>
                </a:prstGeom>
                <a:ln w="19050" cap="flat" cmpd="sng">
                  <a:solidFill>
                    <a:schemeClr val="tx1"/>
                  </a:solidFill>
                  <a:prstDash val="solid"/>
                  <a:headEnd type="none" w="med" len="med"/>
                  <a:tailEnd type="none" w="med" len="med"/>
                </a:ln>
              </p:spPr>
            </p:sp>
          </p:grpSp>
        </p:grpSp>
        <p:grpSp>
          <p:nvGrpSpPr>
            <p:cNvPr id="274622" name="组合 43197"/>
            <p:cNvGrpSpPr/>
            <p:nvPr/>
          </p:nvGrpSpPr>
          <p:grpSpPr>
            <a:xfrm>
              <a:off x="4182" y="831"/>
              <a:ext cx="34" cy="34"/>
              <a:chOff x="1392" y="2352"/>
              <a:chExt cx="96" cy="96"/>
            </a:xfrm>
          </p:grpSpPr>
          <p:sp>
            <p:nvSpPr>
              <p:cNvPr id="274623" name="直接连接符 43198"/>
              <p:cNvSpPr/>
              <p:nvPr/>
            </p:nvSpPr>
            <p:spPr>
              <a:xfrm>
                <a:off x="1440" y="2352"/>
                <a:ext cx="0" cy="96"/>
              </a:xfrm>
              <a:prstGeom prst="line">
                <a:avLst/>
              </a:prstGeom>
              <a:ln w="9525" cap="flat" cmpd="sng">
                <a:solidFill>
                  <a:schemeClr val="tx1"/>
                </a:solidFill>
                <a:prstDash val="solid"/>
                <a:headEnd type="none" w="med" len="med"/>
                <a:tailEnd type="none" w="med" len="med"/>
              </a:ln>
            </p:spPr>
          </p:sp>
          <p:sp>
            <p:nvSpPr>
              <p:cNvPr id="274624" name="直接连接符 43199"/>
              <p:cNvSpPr/>
              <p:nvPr/>
            </p:nvSpPr>
            <p:spPr>
              <a:xfrm rot="5400000">
                <a:off x="1440" y="2352"/>
                <a:ext cx="0" cy="96"/>
              </a:xfrm>
              <a:prstGeom prst="line">
                <a:avLst/>
              </a:prstGeom>
              <a:ln w="9525" cap="flat" cmpd="sng">
                <a:solidFill>
                  <a:schemeClr val="tx1"/>
                </a:solidFill>
                <a:prstDash val="solid"/>
                <a:headEnd type="none" w="med" len="med"/>
                <a:tailEnd type="none" w="med" len="med"/>
              </a:ln>
            </p:spPr>
          </p:sp>
        </p:grpSp>
        <p:grpSp>
          <p:nvGrpSpPr>
            <p:cNvPr id="274625" name="组合 43200"/>
            <p:cNvGrpSpPr/>
            <p:nvPr/>
          </p:nvGrpSpPr>
          <p:grpSpPr>
            <a:xfrm>
              <a:off x="3996" y="1068"/>
              <a:ext cx="34" cy="34"/>
              <a:chOff x="1392" y="2352"/>
              <a:chExt cx="96" cy="96"/>
            </a:xfrm>
          </p:grpSpPr>
          <p:sp>
            <p:nvSpPr>
              <p:cNvPr id="274626" name="直接连接符 43201"/>
              <p:cNvSpPr/>
              <p:nvPr/>
            </p:nvSpPr>
            <p:spPr>
              <a:xfrm>
                <a:off x="1440" y="2352"/>
                <a:ext cx="0" cy="96"/>
              </a:xfrm>
              <a:prstGeom prst="line">
                <a:avLst/>
              </a:prstGeom>
              <a:ln w="9525" cap="flat" cmpd="sng">
                <a:solidFill>
                  <a:schemeClr val="tx1"/>
                </a:solidFill>
                <a:prstDash val="solid"/>
                <a:headEnd type="none" w="med" len="med"/>
                <a:tailEnd type="none" w="med" len="med"/>
              </a:ln>
            </p:spPr>
          </p:sp>
          <p:sp>
            <p:nvSpPr>
              <p:cNvPr id="274627" name="直接连接符 43202"/>
              <p:cNvSpPr/>
              <p:nvPr/>
            </p:nvSpPr>
            <p:spPr>
              <a:xfrm rot="5400000">
                <a:off x="1440" y="2352"/>
                <a:ext cx="0" cy="96"/>
              </a:xfrm>
              <a:prstGeom prst="line">
                <a:avLst/>
              </a:prstGeom>
              <a:ln w="9525" cap="flat" cmpd="sng">
                <a:solidFill>
                  <a:schemeClr val="tx1"/>
                </a:solidFill>
                <a:prstDash val="solid"/>
                <a:headEnd type="none" w="med" len="med"/>
                <a:tailEnd type="none" w="med" len="med"/>
              </a:ln>
            </p:spPr>
          </p:sp>
        </p:grpSp>
        <p:grpSp>
          <p:nvGrpSpPr>
            <p:cNvPr id="274628" name="组合 43203"/>
            <p:cNvGrpSpPr/>
            <p:nvPr/>
          </p:nvGrpSpPr>
          <p:grpSpPr>
            <a:xfrm>
              <a:off x="3810" y="1323"/>
              <a:ext cx="34" cy="34"/>
              <a:chOff x="1392" y="2352"/>
              <a:chExt cx="96" cy="96"/>
            </a:xfrm>
          </p:grpSpPr>
          <p:sp>
            <p:nvSpPr>
              <p:cNvPr id="274629" name="直接连接符 43204"/>
              <p:cNvSpPr/>
              <p:nvPr/>
            </p:nvSpPr>
            <p:spPr>
              <a:xfrm>
                <a:off x="1440" y="2352"/>
                <a:ext cx="0" cy="96"/>
              </a:xfrm>
              <a:prstGeom prst="line">
                <a:avLst/>
              </a:prstGeom>
              <a:ln w="9525" cap="flat" cmpd="sng">
                <a:solidFill>
                  <a:schemeClr val="tx1"/>
                </a:solidFill>
                <a:prstDash val="solid"/>
                <a:headEnd type="none" w="med" len="med"/>
                <a:tailEnd type="none" w="med" len="med"/>
              </a:ln>
            </p:spPr>
          </p:sp>
          <p:sp>
            <p:nvSpPr>
              <p:cNvPr id="274630" name="直接连接符 43205"/>
              <p:cNvSpPr/>
              <p:nvPr/>
            </p:nvSpPr>
            <p:spPr>
              <a:xfrm rot="5400000">
                <a:off x="1440" y="2352"/>
                <a:ext cx="0" cy="96"/>
              </a:xfrm>
              <a:prstGeom prst="line">
                <a:avLst/>
              </a:prstGeom>
              <a:ln w="9525" cap="flat" cmpd="sng">
                <a:solidFill>
                  <a:schemeClr val="tx1"/>
                </a:solidFill>
                <a:prstDash val="solid"/>
                <a:headEnd type="none" w="med" len="med"/>
                <a:tailEnd type="none" w="med" len="med"/>
              </a:ln>
            </p:spPr>
          </p:sp>
        </p:grpSp>
        <p:grpSp>
          <p:nvGrpSpPr>
            <p:cNvPr id="274631" name="组合 43206"/>
            <p:cNvGrpSpPr/>
            <p:nvPr/>
          </p:nvGrpSpPr>
          <p:grpSpPr>
            <a:xfrm>
              <a:off x="3643" y="1551"/>
              <a:ext cx="34" cy="34"/>
              <a:chOff x="1392" y="2352"/>
              <a:chExt cx="96" cy="96"/>
            </a:xfrm>
          </p:grpSpPr>
          <p:sp>
            <p:nvSpPr>
              <p:cNvPr id="274632" name="直接连接符 43207"/>
              <p:cNvSpPr/>
              <p:nvPr/>
            </p:nvSpPr>
            <p:spPr>
              <a:xfrm>
                <a:off x="1440" y="2352"/>
                <a:ext cx="0" cy="96"/>
              </a:xfrm>
              <a:prstGeom prst="line">
                <a:avLst/>
              </a:prstGeom>
              <a:ln w="9525" cap="flat" cmpd="sng">
                <a:solidFill>
                  <a:schemeClr val="tx1"/>
                </a:solidFill>
                <a:prstDash val="solid"/>
                <a:headEnd type="none" w="med" len="med"/>
                <a:tailEnd type="none" w="med" len="med"/>
              </a:ln>
            </p:spPr>
          </p:sp>
          <p:sp>
            <p:nvSpPr>
              <p:cNvPr id="274633" name="直接连接符 43208"/>
              <p:cNvSpPr/>
              <p:nvPr/>
            </p:nvSpPr>
            <p:spPr>
              <a:xfrm rot="5400000">
                <a:off x="1440" y="2352"/>
                <a:ext cx="0" cy="96"/>
              </a:xfrm>
              <a:prstGeom prst="line">
                <a:avLst/>
              </a:prstGeom>
              <a:ln w="9525" cap="flat" cmpd="sng">
                <a:solidFill>
                  <a:schemeClr val="tx1"/>
                </a:solidFill>
                <a:prstDash val="solid"/>
                <a:headEnd type="none" w="med" len="med"/>
                <a:tailEnd type="none" w="med" len="med"/>
              </a:ln>
            </p:spPr>
          </p:sp>
        </p:grpSp>
        <p:grpSp>
          <p:nvGrpSpPr>
            <p:cNvPr id="274634" name="组合 43209"/>
            <p:cNvGrpSpPr/>
            <p:nvPr/>
          </p:nvGrpSpPr>
          <p:grpSpPr>
            <a:xfrm>
              <a:off x="3458" y="1788"/>
              <a:ext cx="34" cy="34"/>
              <a:chOff x="1392" y="2352"/>
              <a:chExt cx="96" cy="96"/>
            </a:xfrm>
          </p:grpSpPr>
          <p:sp>
            <p:nvSpPr>
              <p:cNvPr id="274635" name="直接连接符 43210"/>
              <p:cNvSpPr/>
              <p:nvPr/>
            </p:nvSpPr>
            <p:spPr>
              <a:xfrm>
                <a:off x="1440" y="2352"/>
                <a:ext cx="0" cy="96"/>
              </a:xfrm>
              <a:prstGeom prst="line">
                <a:avLst/>
              </a:prstGeom>
              <a:ln w="9525" cap="flat" cmpd="sng">
                <a:solidFill>
                  <a:schemeClr val="tx1"/>
                </a:solidFill>
                <a:prstDash val="solid"/>
                <a:headEnd type="none" w="med" len="med"/>
                <a:tailEnd type="none" w="med" len="med"/>
              </a:ln>
            </p:spPr>
          </p:sp>
          <p:sp>
            <p:nvSpPr>
              <p:cNvPr id="274636" name="直接连接符 43211"/>
              <p:cNvSpPr/>
              <p:nvPr/>
            </p:nvSpPr>
            <p:spPr>
              <a:xfrm rot="5400000">
                <a:off x="1440" y="2352"/>
                <a:ext cx="0" cy="96"/>
              </a:xfrm>
              <a:prstGeom prst="line">
                <a:avLst/>
              </a:prstGeom>
              <a:ln w="9525" cap="flat" cmpd="sng">
                <a:solidFill>
                  <a:schemeClr val="tx1"/>
                </a:solidFill>
                <a:prstDash val="solid"/>
                <a:headEnd type="none" w="med" len="med"/>
                <a:tailEnd type="none" w="med" len="med"/>
              </a:ln>
            </p:spPr>
          </p:sp>
        </p:grpSp>
        <p:grpSp>
          <p:nvGrpSpPr>
            <p:cNvPr id="274637" name="组合 43212"/>
            <p:cNvGrpSpPr/>
            <p:nvPr/>
          </p:nvGrpSpPr>
          <p:grpSpPr>
            <a:xfrm>
              <a:off x="3259" y="2054"/>
              <a:ext cx="34" cy="34"/>
              <a:chOff x="1392" y="2352"/>
              <a:chExt cx="96" cy="96"/>
            </a:xfrm>
          </p:grpSpPr>
          <p:sp>
            <p:nvSpPr>
              <p:cNvPr id="274638" name="直接连接符 43213"/>
              <p:cNvSpPr/>
              <p:nvPr/>
            </p:nvSpPr>
            <p:spPr>
              <a:xfrm>
                <a:off x="1440" y="2352"/>
                <a:ext cx="0" cy="96"/>
              </a:xfrm>
              <a:prstGeom prst="line">
                <a:avLst/>
              </a:prstGeom>
              <a:ln w="9525" cap="flat" cmpd="sng">
                <a:solidFill>
                  <a:schemeClr val="tx1"/>
                </a:solidFill>
                <a:prstDash val="solid"/>
                <a:headEnd type="none" w="med" len="med"/>
                <a:tailEnd type="none" w="med" len="med"/>
              </a:ln>
            </p:spPr>
          </p:sp>
          <p:sp>
            <p:nvSpPr>
              <p:cNvPr id="274639" name="直接连接符 43214"/>
              <p:cNvSpPr/>
              <p:nvPr/>
            </p:nvSpPr>
            <p:spPr>
              <a:xfrm rot="5400000">
                <a:off x="1440" y="2352"/>
                <a:ext cx="0" cy="96"/>
              </a:xfrm>
              <a:prstGeom prst="line">
                <a:avLst/>
              </a:prstGeom>
              <a:ln w="9525" cap="flat" cmpd="sng">
                <a:solidFill>
                  <a:schemeClr val="tx1"/>
                </a:solidFill>
                <a:prstDash val="solid"/>
                <a:headEnd type="none" w="med" len="med"/>
                <a:tailEnd type="none" w="med" len="med"/>
              </a:ln>
            </p:spPr>
          </p:sp>
        </p:grpSp>
        <p:grpSp>
          <p:nvGrpSpPr>
            <p:cNvPr id="274640" name="组合 43215"/>
            <p:cNvGrpSpPr/>
            <p:nvPr/>
          </p:nvGrpSpPr>
          <p:grpSpPr>
            <a:xfrm>
              <a:off x="3120" y="2249"/>
              <a:ext cx="34" cy="34"/>
              <a:chOff x="1392" y="2352"/>
              <a:chExt cx="96" cy="96"/>
            </a:xfrm>
          </p:grpSpPr>
          <p:sp>
            <p:nvSpPr>
              <p:cNvPr id="274641" name="直接连接符 43216"/>
              <p:cNvSpPr/>
              <p:nvPr/>
            </p:nvSpPr>
            <p:spPr>
              <a:xfrm>
                <a:off x="1440" y="2352"/>
                <a:ext cx="0" cy="96"/>
              </a:xfrm>
              <a:prstGeom prst="line">
                <a:avLst/>
              </a:prstGeom>
              <a:ln w="9525" cap="flat" cmpd="sng">
                <a:solidFill>
                  <a:schemeClr val="tx1"/>
                </a:solidFill>
                <a:prstDash val="solid"/>
                <a:headEnd type="none" w="med" len="med"/>
                <a:tailEnd type="none" w="med" len="med"/>
              </a:ln>
            </p:spPr>
          </p:sp>
          <p:sp>
            <p:nvSpPr>
              <p:cNvPr id="274642" name="直接连接符 43217"/>
              <p:cNvSpPr/>
              <p:nvPr/>
            </p:nvSpPr>
            <p:spPr>
              <a:xfrm rot="5400000">
                <a:off x="1440" y="2352"/>
                <a:ext cx="0" cy="96"/>
              </a:xfrm>
              <a:prstGeom prst="line">
                <a:avLst/>
              </a:prstGeom>
              <a:ln w="9525" cap="flat" cmpd="sng">
                <a:solidFill>
                  <a:schemeClr val="tx1"/>
                </a:solidFill>
                <a:prstDash val="solid"/>
                <a:headEnd type="none" w="med" len="med"/>
                <a:tailEnd type="none" w="med" len="med"/>
              </a:ln>
            </p:spPr>
          </p:sp>
        </p:grpSp>
        <p:grpSp>
          <p:nvGrpSpPr>
            <p:cNvPr id="274643" name="组合 43218"/>
            <p:cNvGrpSpPr/>
            <p:nvPr/>
          </p:nvGrpSpPr>
          <p:grpSpPr>
            <a:xfrm>
              <a:off x="2934" y="2493"/>
              <a:ext cx="34" cy="34"/>
              <a:chOff x="1392" y="2352"/>
              <a:chExt cx="96" cy="96"/>
            </a:xfrm>
          </p:grpSpPr>
          <p:sp>
            <p:nvSpPr>
              <p:cNvPr id="274644" name="直接连接符 43219"/>
              <p:cNvSpPr/>
              <p:nvPr/>
            </p:nvSpPr>
            <p:spPr>
              <a:xfrm>
                <a:off x="1440" y="2352"/>
                <a:ext cx="0" cy="96"/>
              </a:xfrm>
              <a:prstGeom prst="line">
                <a:avLst/>
              </a:prstGeom>
              <a:ln w="9525" cap="flat" cmpd="sng">
                <a:solidFill>
                  <a:schemeClr val="tx1"/>
                </a:solidFill>
                <a:prstDash val="solid"/>
                <a:headEnd type="none" w="med" len="med"/>
                <a:tailEnd type="none" w="med" len="med"/>
              </a:ln>
            </p:spPr>
          </p:sp>
          <p:sp>
            <p:nvSpPr>
              <p:cNvPr id="274645" name="直接连接符 43220"/>
              <p:cNvSpPr/>
              <p:nvPr/>
            </p:nvSpPr>
            <p:spPr>
              <a:xfrm rot="5400000">
                <a:off x="1440" y="2352"/>
                <a:ext cx="0" cy="96"/>
              </a:xfrm>
              <a:prstGeom prst="line">
                <a:avLst/>
              </a:prstGeom>
              <a:ln w="9525" cap="flat" cmpd="sng">
                <a:solidFill>
                  <a:schemeClr val="tx1"/>
                </a:solidFill>
                <a:prstDash val="solid"/>
                <a:headEnd type="none" w="med" len="med"/>
                <a:tailEnd type="none" w="med" len="med"/>
              </a:ln>
            </p:spPr>
          </p:sp>
        </p:grpSp>
        <p:grpSp>
          <p:nvGrpSpPr>
            <p:cNvPr id="274646" name="组合 43221"/>
            <p:cNvGrpSpPr/>
            <p:nvPr/>
          </p:nvGrpSpPr>
          <p:grpSpPr>
            <a:xfrm>
              <a:off x="2743" y="2739"/>
              <a:ext cx="34" cy="34"/>
              <a:chOff x="1392" y="2352"/>
              <a:chExt cx="96" cy="96"/>
            </a:xfrm>
          </p:grpSpPr>
          <p:sp>
            <p:nvSpPr>
              <p:cNvPr id="274647" name="直接连接符 43222"/>
              <p:cNvSpPr/>
              <p:nvPr/>
            </p:nvSpPr>
            <p:spPr>
              <a:xfrm>
                <a:off x="1440" y="2352"/>
                <a:ext cx="0" cy="96"/>
              </a:xfrm>
              <a:prstGeom prst="line">
                <a:avLst/>
              </a:prstGeom>
              <a:ln w="9525" cap="flat" cmpd="sng">
                <a:solidFill>
                  <a:schemeClr val="tx1"/>
                </a:solidFill>
                <a:prstDash val="solid"/>
                <a:headEnd type="none" w="med" len="med"/>
                <a:tailEnd type="none" w="med" len="med"/>
              </a:ln>
            </p:spPr>
          </p:sp>
          <p:sp>
            <p:nvSpPr>
              <p:cNvPr id="274648" name="直接连接符 43223"/>
              <p:cNvSpPr/>
              <p:nvPr/>
            </p:nvSpPr>
            <p:spPr>
              <a:xfrm rot="5400000">
                <a:off x="1440" y="2352"/>
                <a:ext cx="0" cy="96"/>
              </a:xfrm>
              <a:prstGeom prst="line">
                <a:avLst/>
              </a:prstGeom>
              <a:ln w="9525" cap="flat" cmpd="sng">
                <a:solidFill>
                  <a:schemeClr val="tx1"/>
                </a:solidFill>
                <a:prstDash val="solid"/>
                <a:headEnd type="none" w="med" len="med"/>
                <a:tailEnd type="none" w="med" len="med"/>
              </a:ln>
            </p:spPr>
          </p:sp>
        </p:grpSp>
        <p:grpSp>
          <p:nvGrpSpPr>
            <p:cNvPr id="274649" name="组合 43224"/>
            <p:cNvGrpSpPr/>
            <p:nvPr/>
          </p:nvGrpSpPr>
          <p:grpSpPr>
            <a:xfrm>
              <a:off x="2556" y="2987"/>
              <a:ext cx="34" cy="34"/>
              <a:chOff x="1392" y="2352"/>
              <a:chExt cx="96" cy="96"/>
            </a:xfrm>
          </p:grpSpPr>
          <p:sp>
            <p:nvSpPr>
              <p:cNvPr id="274650" name="直接连接符 43225"/>
              <p:cNvSpPr/>
              <p:nvPr/>
            </p:nvSpPr>
            <p:spPr>
              <a:xfrm>
                <a:off x="1440" y="2352"/>
                <a:ext cx="0" cy="96"/>
              </a:xfrm>
              <a:prstGeom prst="line">
                <a:avLst/>
              </a:prstGeom>
              <a:ln w="9525" cap="flat" cmpd="sng">
                <a:solidFill>
                  <a:schemeClr val="tx1"/>
                </a:solidFill>
                <a:prstDash val="solid"/>
                <a:headEnd type="none" w="med" len="med"/>
                <a:tailEnd type="none" w="med" len="med"/>
              </a:ln>
            </p:spPr>
          </p:sp>
          <p:sp>
            <p:nvSpPr>
              <p:cNvPr id="274651" name="直接连接符 43226"/>
              <p:cNvSpPr/>
              <p:nvPr/>
            </p:nvSpPr>
            <p:spPr>
              <a:xfrm rot="5400000">
                <a:off x="1440" y="2352"/>
                <a:ext cx="0" cy="96"/>
              </a:xfrm>
              <a:prstGeom prst="line">
                <a:avLst/>
              </a:prstGeom>
              <a:ln w="9525" cap="flat" cmpd="sng">
                <a:solidFill>
                  <a:schemeClr val="tx1"/>
                </a:solidFill>
                <a:prstDash val="solid"/>
                <a:headEnd type="none" w="med" len="med"/>
                <a:tailEnd type="none" w="med" len="med"/>
              </a:ln>
            </p:spPr>
          </p:sp>
        </p:grpSp>
        <p:sp>
          <p:nvSpPr>
            <p:cNvPr id="274652" name="直接连接符 43227"/>
            <p:cNvSpPr/>
            <p:nvPr/>
          </p:nvSpPr>
          <p:spPr>
            <a:xfrm flipH="1">
              <a:off x="2412" y="734"/>
              <a:ext cx="1858" cy="2511"/>
            </a:xfrm>
            <a:prstGeom prst="line">
              <a:avLst/>
            </a:prstGeom>
            <a:ln w="12700" cap="flat" cmpd="sng">
              <a:solidFill>
                <a:schemeClr val="tx1"/>
              </a:solidFill>
              <a:prstDash val="solid"/>
              <a:headEnd type="none" w="med" len="med"/>
              <a:tailEnd type="none" w="med" len="med"/>
            </a:ln>
          </p:spPr>
        </p:sp>
      </p:grpSp>
      <p:grpSp>
        <p:nvGrpSpPr>
          <p:cNvPr id="43231" name="组合 43230"/>
          <p:cNvGrpSpPr/>
          <p:nvPr/>
        </p:nvGrpSpPr>
        <p:grpSpPr>
          <a:xfrm>
            <a:off x="3151188" y="5753100"/>
            <a:ext cx="1147762" cy="304800"/>
            <a:chOff x="2616" y="2820"/>
            <a:chExt cx="723" cy="192"/>
          </a:xfrm>
        </p:grpSpPr>
        <p:sp>
          <p:nvSpPr>
            <p:cNvPr id="274655" name="椭圆 43231"/>
            <p:cNvSpPr/>
            <p:nvPr/>
          </p:nvSpPr>
          <p:spPr>
            <a:xfrm>
              <a:off x="2616" y="2884"/>
              <a:ext cx="54" cy="54"/>
            </a:xfrm>
            <a:prstGeom prst="ellipse">
              <a:avLst/>
            </a:prstGeom>
            <a:solidFill>
              <a:schemeClr val="tx1"/>
            </a:solidFill>
            <a:ln w="9525" cap="flat" cmpd="sng">
              <a:solidFill>
                <a:schemeClr val="tx1"/>
              </a:solidFill>
              <a:prstDash val="solid"/>
              <a:headEnd type="none" w="med" len="med"/>
              <a:tailEnd type="none" w="med" len="med"/>
            </a:ln>
          </p:spPr>
          <p:txBody>
            <a:bodyPr/>
            <a:p>
              <a:pPr>
                <a:lnSpc>
                  <a:spcPct val="120000"/>
                </a:lnSpc>
                <a:spcBef>
                  <a:spcPct val="50000"/>
                </a:spcBef>
              </a:pPr>
              <a:endParaRPr lang="zh-CN" altLang="en-US" dirty="0">
                <a:latin typeface="Times New Roman" panose="02020603050405020304" charset="0"/>
                <a:ea typeface="宋体" panose="02010600030101010101" pitchFamily="2" charset="-122"/>
              </a:endParaRPr>
            </a:p>
          </p:txBody>
        </p:sp>
        <p:sp>
          <p:nvSpPr>
            <p:cNvPr id="274656" name="文本框 43232"/>
            <p:cNvSpPr txBox="1"/>
            <p:nvPr/>
          </p:nvSpPr>
          <p:spPr>
            <a:xfrm>
              <a:off x="2654" y="2820"/>
              <a:ext cx="685" cy="192"/>
            </a:xfrm>
            <a:prstGeom prst="rect">
              <a:avLst/>
            </a:prstGeom>
            <a:noFill/>
            <a:ln w="9525">
              <a:noFill/>
            </a:ln>
          </p:spPr>
          <p:txBody>
            <a:bodyPr wrap="none" anchor="ctr" anchorCtr="0">
              <a:spAutoFit/>
            </a:bodyPr>
            <a:p>
              <a:pPr>
                <a:spcBef>
                  <a:spcPct val="50000"/>
                </a:spcBef>
              </a:pPr>
              <a:r>
                <a:rPr lang="en-US" altLang="zh-CN" sz="1400" i="1">
                  <a:latin typeface="Times New Roman" panose="02020603050405020304" charset="0"/>
                  <a:ea typeface="宋体" panose="02010600030101010101" pitchFamily="2" charset="-122"/>
                </a:rPr>
                <a:t>A</a:t>
              </a:r>
              <a:r>
                <a:rPr lang="en-US" altLang="zh-CN" sz="1400">
                  <a:latin typeface="Times New Roman" panose="02020603050405020304" charset="0"/>
                  <a:ea typeface="宋体" panose="02010600030101010101" pitchFamily="2" charset="-122"/>
                </a:rPr>
                <a:t>(1.00,2.76)</a:t>
              </a:r>
              <a:endParaRPr lang="en-US" altLang="zh-CN" sz="2000">
                <a:latin typeface="Times New Roman" panose="02020603050405020304" charset="0"/>
                <a:ea typeface="宋体" panose="02010600030101010101" pitchFamily="2" charset="-122"/>
              </a:endParaRPr>
            </a:p>
          </p:txBody>
        </p:sp>
      </p:grpSp>
      <p:grpSp>
        <p:nvGrpSpPr>
          <p:cNvPr id="43234" name="组合 43233"/>
          <p:cNvGrpSpPr/>
          <p:nvPr/>
        </p:nvGrpSpPr>
        <p:grpSpPr>
          <a:xfrm>
            <a:off x="5435600" y="2708275"/>
            <a:ext cx="1223963" cy="304800"/>
            <a:chOff x="4036" y="936"/>
            <a:chExt cx="771" cy="192"/>
          </a:xfrm>
        </p:grpSpPr>
        <p:sp>
          <p:nvSpPr>
            <p:cNvPr id="274658" name="椭圆 43234"/>
            <p:cNvSpPr/>
            <p:nvPr/>
          </p:nvSpPr>
          <p:spPr>
            <a:xfrm>
              <a:off x="4036" y="1002"/>
              <a:ext cx="54" cy="54"/>
            </a:xfrm>
            <a:prstGeom prst="ellipse">
              <a:avLst/>
            </a:prstGeom>
            <a:solidFill>
              <a:schemeClr val="tx1"/>
            </a:solidFill>
            <a:ln w="9525" cap="flat" cmpd="sng">
              <a:solidFill>
                <a:schemeClr val="tx1"/>
              </a:solidFill>
              <a:prstDash val="solid"/>
              <a:headEnd type="none" w="med" len="med"/>
              <a:tailEnd type="none" w="med" len="med"/>
            </a:ln>
          </p:spPr>
          <p:txBody>
            <a:bodyPr/>
            <a:p>
              <a:pPr>
                <a:lnSpc>
                  <a:spcPct val="120000"/>
                </a:lnSpc>
                <a:spcBef>
                  <a:spcPct val="50000"/>
                </a:spcBef>
              </a:pPr>
              <a:endParaRPr lang="zh-CN" altLang="en-US" dirty="0">
                <a:latin typeface="Times New Roman" panose="02020603050405020304" charset="0"/>
                <a:ea typeface="宋体" panose="02010600030101010101" pitchFamily="2" charset="-122"/>
              </a:endParaRPr>
            </a:p>
          </p:txBody>
        </p:sp>
        <p:sp>
          <p:nvSpPr>
            <p:cNvPr id="274659" name="文本框 43235"/>
            <p:cNvSpPr txBox="1"/>
            <p:nvPr/>
          </p:nvSpPr>
          <p:spPr>
            <a:xfrm>
              <a:off x="4066" y="936"/>
              <a:ext cx="741" cy="192"/>
            </a:xfrm>
            <a:prstGeom prst="rect">
              <a:avLst/>
            </a:prstGeom>
            <a:noFill/>
            <a:ln w="9525">
              <a:noFill/>
            </a:ln>
          </p:spPr>
          <p:txBody>
            <a:bodyPr wrap="none" anchor="ctr" anchorCtr="0">
              <a:spAutoFit/>
            </a:bodyPr>
            <a:p>
              <a:pPr>
                <a:spcBef>
                  <a:spcPct val="50000"/>
                </a:spcBef>
              </a:pPr>
              <a:r>
                <a:rPr lang="en-US" altLang="zh-CN" sz="1400" i="1">
                  <a:latin typeface="Times New Roman" panose="02020603050405020304" charset="0"/>
                  <a:ea typeface="宋体" panose="02010600030101010101" pitchFamily="2" charset="-122"/>
                </a:rPr>
                <a:t>B</a:t>
              </a:r>
              <a:r>
                <a:rPr lang="en-US" altLang="zh-CN" sz="1400">
                  <a:latin typeface="Times New Roman" panose="02020603050405020304" charset="0"/>
                  <a:ea typeface="宋体" panose="02010600030101010101" pitchFamily="2" charset="-122"/>
                </a:rPr>
                <a:t>(7.00,18.58)</a:t>
              </a:r>
              <a:endParaRPr lang="en-US" altLang="zh-CN" sz="1400">
                <a:latin typeface="Times New Roman" panose="02020603050405020304" charset="0"/>
                <a:ea typeface="宋体" panose="02010600030101010101" pitchFamily="2" charset="-122"/>
              </a:endParaRPr>
            </a:p>
          </p:txBody>
        </p:sp>
      </p:grpSp>
      <p:grpSp>
        <p:nvGrpSpPr>
          <p:cNvPr id="274667" name="组合 274666"/>
          <p:cNvGrpSpPr/>
          <p:nvPr/>
        </p:nvGrpSpPr>
        <p:grpSpPr>
          <a:xfrm>
            <a:off x="4211638" y="4437063"/>
            <a:ext cx="3384550" cy="1081087"/>
            <a:chOff x="2562" y="2795"/>
            <a:chExt cx="2132" cy="681"/>
          </a:xfrm>
        </p:grpSpPr>
        <p:sp>
          <p:nvSpPr>
            <p:cNvPr id="274661" name="文本框 43237"/>
            <p:cNvSpPr txBox="1"/>
            <p:nvPr/>
          </p:nvSpPr>
          <p:spPr>
            <a:xfrm>
              <a:off x="2562" y="2795"/>
              <a:ext cx="2132" cy="212"/>
            </a:xfrm>
            <a:prstGeom prst="rect">
              <a:avLst/>
            </a:prstGeom>
            <a:noFill/>
            <a:ln w="9525">
              <a:noFill/>
            </a:ln>
          </p:spPr>
          <p:txBody>
            <a:bodyPr rIns="0" anchor="ctr" anchorCtr="0">
              <a:spAutoFit/>
            </a:bodyPr>
            <a:p>
              <a:r>
                <a:rPr lang="zh-CN" altLang="en-US" sz="1600" b="0" dirty="0">
                  <a:solidFill>
                    <a:schemeClr val="hlink"/>
                  </a:solidFill>
                  <a:latin typeface="Times New Roman" panose="02020603050405020304" charset="0"/>
                  <a:ea typeface="黑体" panose="02010609060101010101" pitchFamily="49" charset="-122"/>
                </a:rPr>
                <a:t>由图上</a:t>
              </a:r>
              <a:r>
                <a:rPr lang="en-US" altLang="zh-CN" sz="1600" b="0" i="1">
                  <a:solidFill>
                    <a:schemeClr val="hlink"/>
                  </a:solidFill>
                  <a:latin typeface="Times New Roman" panose="02020603050405020304" charset="0"/>
                  <a:ea typeface="黑体" panose="02010609060101010101" pitchFamily="49" charset="-122"/>
                </a:rPr>
                <a:t>A</a:t>
              </a:r>
              <a:r>
                <a:rPr lang="zh-CN" altLang="en-US" sz="1600" b="0">
                  <a:solidFill>
                    <a:schemeClr val="hlink"/>
                  </a:solidFill>
                  <a:latin typeface="Times New Roman" panose="02020603050405020304" charset="0"/>
                  <a:ea typeface="黑体" panose="02010609060101010101" pitchFamily="49" charset="-122"/>
                </a:rPr>
                <a:t>、</a:t>
              </a:r>
              <a:r>
                <a:rPr lang="en-US" altLang="zh-CN" sz="1600" b="0" i="1">
                  <a:solidFill>
                    <a:schemeClr val="hlink"/>
                  </a:solidFill>
                  <a:latin typeface="Times New Roman" panose="02020603050405020304" charset="0"/>
                  <a:ea typeface="黑体" panose="02010609060101010101" pitchFamily="49" charset="-122"/>
                </a:rPr>
                <a:t>B</a:t>
              </a:r>
              <a:r>
                <a:rPr lang="zh-CN" altLang="en-US" sz="1600" b="0" dirty="0">
                  <a:solidFill>
                    <a:schemeClr val="hlink"/>
                  </a:solidFill>
                  <a:latin typeface="Times New Roman" panose="02020603050405020304" charset="0"/>
                  <a:ea typeface="黑体" panose="02010609060101010101" pitchFamily="49" charset="-122"/>
                </a:rPr>
                <a:t>两点可得被测电阻</a:t>
              </a:r>
              <a:r>
                <a:rPr lang="en-US" altLang="zh-CN" sz="1600" b="0" i="1">
                  <a:solidFill>
                    <a:schemeClr val="hlink"/>
                  </a:solidFill>
                  <a:latin typeface="Times New Roman" panose="02020603050405020304" charset="0"/>
                  <a:ea typeface="黑体" panose="02010609060101010101" pitchFamily="49" charset="-122"/>
                </a:rPr>
                <a:t>R</a:t>
              </a:r>
              <a:r>
                <a:rPr lang="zh-CN" altLang="en-US" sz="1600" b="0" dirty="0">
                  <a:solidFill>
                    <a:schemeClr val="hlink"/>
                  </a:solidFill>
                  <a:latin typeface="Times New Roman" panose="02020603050405020304" charset="0"/>
                  <a:ea typeface="黑体" panose="02010609060101010101" pitchFamily="49" charset="-122"/>
                </a:rPr>
                <a:t>为：</a:t>
              </a:r>
              <a:endParaRPr lang="zh-CN" altLang="en-US" sz="1600" b="0" dirty="0">
                <a:solidFill>
                  <a:schemeClr val="hlink"/>
                </a:solidFill>
                <a:latin typeface="Times New Roman" panose="02020603050405020304" charset="0"/>
                <a:ea typeface="黑体" panose="02010609060101010101" pitchFamily="49" charset="-122"/>
              </a:endParaRPr>
            </a:p>
          </p:txBody>
        </p:sp>
        <p:graphicFrame>
          <p:nvGraphicFramePr>
            <p:cNvPr id="274662" name="对象 43238"/>
            <p:cNvGraphicFramePr/>
            <p:nvPr/>
          </p:nvGraphicFramePr>
          <p:xfrm>
            <a:off x="2562" y="3067"/>
            <a:ext cx="2042" cy="409"/>
          </p:xfrm>
          <a:graphic>
            <a:graphicData uri="http://schemas.openxmlformats.org/presentationml/2006/ole">
              <mc:AlternateContent xmlns:mc="http://schemas.openxmlformats.org/markup-compatibility/2006">
                <mc:Choice xmlns:v="urn:schemas-microsoft-com:vml" Requires="v">
                  <p:oleObj spid="_x0000_s3185" name="" r:id="rId1" imgW="2513330" imgH="431800" progId="Equation.DSMT4">
                    <p:embed/>
                  </p:oleObj>
                </mc:Choice>
                <mc:Fallback>
                  <p:oleObj name="" r:id="rId1" imgW="2513330" imgH="431800" progId="Equation.DSMT4">
                    <p:embed/>
                    <p:pic>
                      <p:nvPicPr>
                        <p:cNvPr id="0" name="图片 3184"/>
                        <p:cNvPicPr/>
                        <p:nvPr/>
                      </p:nvPicPr>
                      <p:blipFill>
                        <a:blip r:embed="rId2">
                          <a:clrChange>
                            <a:clrFrom>
                              <a:srgbClr val="000000"/>
                            </a:clrFrom>
                            <a:clrTo>
                              <a:srgbClr val="CCCCFF"/>
                            </a:clrTo>
                          </a:clrChange>
                        </a:blip>
                        <a:stretch>
                          <a:fillRect/>
                        </a:stretch>
                      </p:blipFill>
                      <p:spPr>
                        <a:xfrm>
                          <a:off x="2562" y="3067"/>
                          <a:ext cx="2042" cy="409"/>
                        </a:xfrm>
                        <a:prstGeom prst="rect">
                          <a:avLst/>
                        </a:prstGeom>
                        <a:noFill/>
                        <a:ln w="38100">
                          <a:noFill/>
                          <a:miter/>
                        </a:ln>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0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8" presetClass="entr" presetSubtype="6" fill="hold" nodeType="clickEffect">
                                  <p:stCondLst>
                                    <p:cond delay="0"/>
                                  </p:stCondLst>
                                  <p:childTnLst>
                                    <p:set>
                                      <p:cBhvr>
                                        <p:cTn id="10" dur="1" fill="hold">
                                          <p:stCondLst>
                                            <p:cond delay="0"/>
                                          </p:stCondLst>
                                        </p:cTn>
                                        <p:tgtEl>
                                          <p:spTgt spid="43231"/>
                                        </p:tgtEl>
                                        <p:attrNameLst>
                                          <p:attrName>style.visibility</p:attrName>
                                        </p:attrNameLst>
                                      </p:cBhvr>
                                      <p:to>
                                        <p:strVal val="visible"/>
                                      </p:to>
                                    </p:set>
                                    <p:animEffect transition="in" filter="strips(downRight)">
                                      <p:cBhvr>
                                        <p:cTn id="11" dur="500"/>
                                        <p:tgtEl>
                                          <p:spTgt spid="43231"/>
                                        </p:tgtEl>
                                      </p:cBhvr>
                                    </p:animEffect>
                                  </p:childTnLst>
                                </p:cTn>
                              </p:par>
                            </p:childTnLst>
                          </p:cTn>
                        </p:par>
                        <p:par>
                          <p:cTn id="12" fill="hold">
                            <p:stCondLst>
                              <p:cond delay="500"/>
                            </p:stCondLst>
                            <p:childTnLst>
                              <p:par>
                                <p:cTn id="13" presetID="18" presetClass="entr" presetSubtype="6" fill="hold" nodeType="afterEffect">
                                  <p:stCondLst>
                                    <p:cond delay="0"/>
                                  </p:stCondLst>
                                  <p:childTnLst>
                                    <p:set>
                                      <p:cBhvr>
                                        <p:cTn id="14" dur="1" fill="hold">
                                          <p:stCondLst>
                                            <p:cond delay="0"/>
                                          </p:stCondLst>
                                        </p:cTn>
                                        <p:tgtEl>
                                          <p:spTgt spid="43234"/>
                                        </p:tgtEl>
                                        <p:attrNameLst>
                                          <p:attrName>style.visibility</p:attrName>
                                        </p:attrNameLst>
                                      </p:cBhvr>
                                      <p:to>
                                        <p:strVal val="visible"/>
                                      </p:to>
                                    </p:set>
                                    <p:animEffect transition="in" filter="strips(downRight)">
                                      <p:cBhvr>
                                        <p:cTn id="15" dur="500"/>
                                        <p:tgtEl>
                                          <p:spTgt spid="4323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74667"/>
                                        </p:tgtEl>
                                        <p:attrNameLst>
                                          <p:attrName>style.visibility</p:attrName>
                                        </p:attrNameLst>
                                      </p:cBhvr>
                                      <p:to>
                                        <p:strVal val="visible"/>
                                      </p:to>
                                    </p:set>
                                    <p:animEffect transition="in" filter="wipe(left)">
                                      <p:cBhvr>
                                        <p:cTn id="20" dur="500"/>
                                        <p:tgtEl>
                                          <p:spTgt spid="2746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1" name="文本框 43010"/>
          <p:cNvSpPr txBox="1"/>
          <p:nvPr/>
        </p:nvSpPr>
        <p:spPr>
          <a:xfrm>
            <a:off x="612775" y="188913"/>
            <a:ext cx="8531225" cy="1554162"/>
          </a:xfrm>
          <a:prstGeom prst="rect">
            <a:avLst/>
          </a:prstGeom>
          <a:noFill/>
          <a:ln w="9525">
            <a:noFill/>
          </a:ln>
        </p:spPr>
        <p:txBody>
          <a:bodyPr tIns="46800" bIns="46800">
            <a:spAutoFit/>
          </a:bodyPr>
          <a:p>
            <a:r>
              <a:rPr lang="en-US" altLang="en-US">
                <a:latin typeface="楷体" panose="02010609060101010101" pitchFamily="49" charset="-122"/>
                <a:ea typeface="楷体" panose="02010609060101010101" pitchFamily="49" charset="-122"/>
              </a:rPr>
              <a:t>⑥</a:t>
            </a:r>
            <a:r>
              <a:rPr lang="zh-CN" altLang="en-US" dirty="0">
                <a:solidFill>
                  <a:schemeClr val="hlink"/>
                </a:solidFill>
                <a:latin typeface="楷体" panose="02010609060101010101" pitchFamily="49" charset="-122"/>
                <a:ea typeface="楷体" panose="02010609060101010101" pitchFamily="49" charset="-122"/>
              </a:rPr>
              <a:t>标出图名：</a:t>
            </a:r>
            <a:endParaRPr lang="zh-CN" altLang="en-US" dirty="0">
              <a:solidFill>
                <a:schemeClr val="accent2"/>
              </a:solidFill>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  在图线下方或空白位置写出图线的名称及某些必要的说明</a:t>
            </a:r>
            <a:r>
              <a:rPr lang="en-US" altLang="zh-CN">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p:txBody>
      </p:sp>
      <p:grpSp>
        <p:nvGrpSpPr>
          <p:cNvPr id="275459" name="组合 43011"/>
          <p:cNvGrpSpPr/>
          <p:nvPr/>
        </p:nvGrpSpPr>
        <p:grpSpPr>
          <a:xfrm>
            <a:off x="2411413" y="1887538"/>
            <a:ext cx="5095875" cy="4970462"/>
            <a:chOff x="2160" y="367"/>
            <a:chExt cx="3210" cy="3131"/>
          </a:xfrm>
        </p:grpSpPr>
        <p:grpSp>
          <p:nvGrpSpPr>
            <p:cNvPr id="275460" name="组合 43012"/>
            <p:cNvGrpSpPr/>
            <p:nvPr/>
          </p:nvGrpSpPr>
          <p:grpSpPr>
            <a:xfrm>
              <a:off x="2160" y="367"/>
              <a:ext cx="3130" cy="3131"/>
              <a:chOff x="1486" y="793"/>
              <a:chExt cx="3130" cy="3131"/>
            </a:xfrm>
          </p:grpSpPr>
          <p:grpSp>
            <p:nvGrpSpPr>
              <p:cNvPr id="275461" name="组合 43013"/>
              <p:cNvGrpSpPr/>
              <p:nvPr/>
            </p:nvGrpSpPr>
            <p:grpSpPr>
              <a:xfrm>
                <a:off x="1492" y="793"/>
                <a:ext cx="3124" cy="3124"/>
                <a:chOff x="1708" y="514"/>
                <a:chExt cx="3124" cy="3124"/>
              </a:xfrm>
            </p:grpSpPr>
            <p:sp>
              <p:nvSpPr>
                <p:cNvPr id="275462" name="直接连接符 43014"/>
                <p:cNvSpPr/>
                <p:nvPr/>
              </p:nvSpPr>
              <p:spPr>
                <a:xfrm>
                  <a:off x="1708" y="514"/>
                  <a:ext cx="3124" cy="0"/>
                </a:xfrm>
                <a:prstGeom prst="line">
                  <a:avLst/>
                </a:prstGeom>
                <a:ln w="22225" cap="flat" cmpd="sng">
                  <a:solidFill>
                    <a:srgbClr val="FFCC99"/>
                  </a:solidFill>
                  <a:prstDash val="solid"/>
                  <a:headEnd type="none" w="med" len="med"/>
                  <a:tailEnd type="none" w="med" len="med"/>
                </a:ln>
              </p:spPr>
            </p:sp>
            <p:sp>
              <p:nvSpPr>
                <p:cNvPr id="275463" name="直接连接符 43015"/>
                <p:cNvSpPr/>
                <p:nvPr/>
              </p:nvSpPr>
              <p:spPr>
                <a:xfrm>
                  <a:off x="1708" y="610"/>
                  <a:ext cx="3124" cy="0"/>
                </a:xfrm>
                <a:prstGeom prst="line">
                  <a:avLst/>
                </a:prstGeom>
                <a:ln w="9525" cap="flat" cmpd="sng">
                  <a:solidFill>
                    <a:srgbClr val="FFCC99"/>
                  </a:solidFill>
                  <a:prstDash val="solid"/>
                  <a:headEnd type="none" w="med" len="med"/>
                  <a:tailEnd type="none" w="med" len="med"/>
                </a:ln>
              </p:spPr>
            </p:sp>
            <p:sp>
              <p:nvSpPr>
                <p:cNvPr id="275464" name="直接连接符 43016"/>
                <p:cNvSpPr/>
                <p:nvPr/>
              </p:nvSpPr>
              <p:spPr>
                <a:xfrm>
                  <a:off x="1708" y="562"/>
                  <a:ext cx="3124" cy="0"/>
                </a:xfrm>
                <a:prstGeom prst="line">
                  <a:avLst/>
                </a:prstGeom>
                <a:ln w="9525" cap="flat" cmpd="sng">
                  <a:solidFill>
                    <a:srgbClr val="FFCC99"/>
                  </a:solidFill>
                  <a:prstDash val="solid"/>
                  <a:headEnd type="none" w="med" len="med"/>
                  <a:tailEnd type="none" w="med" len="med"/>
                </a:ln>
              </p:spPr>
            </p:sp>
            <p:sp>
              <p:nvSpPr>
                <p:cNvPr id="275465" name="直接连接符 43017"/>
                <p:cNvSpPr/>
                <p:nvPr/>
              </p:nvSpPr>
              <p:spPr>
                <a:xfrm>
                  <a:off x="1708" y="659"/>
                  <a:ext cx="3124" cy="0"/>
                </a:xfrm>
                <a:prstGeom prst="line">
                  <a:avLst/>
                </a:prstGeom>
                <a:ln w="9525" cap="flat" cmpd="sng">
                  <a:solidFill>
                    <a:srgbClr val="FFCC99"/>
                  </a:solidFill>
                  <a:prstDash val="solid"/>
                  <a:headEnd type="none" w="med" len="med"/>
                  <a:tailEnd type="none" w="med" len="med"/>
                </a:ln>
              </p:spPr>
            </p:sp>
            <p:sp>
              <p:nvSpPr>
                <p:cNvPr id="275466" name="直接连接符 43018"/>
                <p:cNvSpPr/>
                <p:nvPr/>
              </p:nvSpPr>
              <p:spPr>
                <a:xfrm>
                  <a:off x="1708" y="697"/>
                  <a:ext cx="3124" cy="0"/>
                </a:xfrm>
                <a:prstGeom prst="line">
                  <a:avLst/>
                </a:prstGeom>
                <a:ln w="9525" cap="flat" cmpd="sng">
                  <a:solidFill>
                    <a:srgbClr val="FFCC99"/>
                  </a:solidFill>
                  <a:prstDash val="solid"/>
                  <a:headEnd type="none" w="med" len="med"/>
                  <a:tailEnd type="none" w="med" len="med"/>
                </a:ln>
              </p:spPr>
            </p:sp>
            <p:sp>
              <p:nvSpPr>
                <p:cNvPr id="275467" name="直接连接符 43019"/>
                <p:cNvSpPr/>
                <p:nvPr/>
              </p:nvSpPr>
              <p:spPr>
                <a:xfrm>
                  <a:off x="1708" y="758"/>
                  <a:ext cx="3124" cy="0"/>
                </a:xfrm>
                <a:prstGeom prst="line">
                  <a:avLst/>
                </a:prstGeom>
                <a:ln w="22225" cap="flat" cmpd="sng">
                  <a:solidFill>
                    <a:srgbClr val="FFCC99"/>
                  </a:solidFill>
                  <a:prstDash val="solid"/>
                  <a:headEnd type="none" w="med" len="med"/>
                  <a:tailEnd type="none" w="med" len="med"/>
                </a:ln>
              </p:spPr>
            </p:sp>
            <p:sp>
              <p:nvSpPr>
                <p:cNvPr id="275468" name="直接连接符 43020"/>
                <p:cNvSpPr/>
                <p:nvPr/>
              </p:nvSpPr>
              <p:spPr>
                <a:xfrm>
                  <a:off x="1708" y="855"/>
                  <a:ext cx="3124" cy="0"/>
                </a:xfrm>
                <a:prstGeom prst="line">
                  <a:avLst/>
                </a:prstGeom>
                <a:ln w="9525" cap="flat" cmpd="sng">
                  <a:solidFill>
                    <a:srgbClr val="FFCC99"/>
                  </a:solidFill>
                  <a:prstDash val="solid"/>
                  <a:headEnd type="none" w="med" len="med"/>
                  <a:tailEnd type="none" w="med" len="med"/>
                </a:ln>
              </p:spPr>
            </p:sp>
            <p:sp>
              <p:nvSpPr>
                <p:cNvPr id="275469" name="直接连接符 43021"/>
                <p:cNvSpPr/>
                <p:nvPr/>
              </p:nvSpPr>
              <p:spPr>
                <a:xfrm>
                  <a:off x="1708" y="798"/>
                  <a:ext cx="3124" cy="0"/>
                </a:xfrm>
                <a:prstGeom prst="line">
                  <a:avLst/>
                </a:prstGeom>
                <a:ln w="9525" cap="flat" cmpd="sng">
                  <a:solidFill>
                    <a:srgbClr val="FFCC99"/>
                  </a:solidFill>
                  <a:prstDash val="solid"/>
                  <a:headEnd type="none" w="med" len="med"/>
                  <a:tailEnd type="none" w="med" len="med"/>
                </a:ln>
              </p:spPr>
            </p:sp>
            <p:sp>
              <p:nvSpPr>
                <p:cNvPr id="275470" name="直接连接符 43022"/>
                <p:cNvSpPr/>
                <p:nvPr/>
              </p:nvSpPr>
              <p:spPr>
                <a:xfrm>
                  <a:off x="1708" y="904"/>
                  <a:ext cx="3124" cy="0"/>
                </a:xfrm>
                <a:prstGeom prst="line">
                  <a:avLst/>
                </a:prstGeom>
                <a:ln w="9525" cap="flat" cmpd="sng">
                  <a:solidFill>
                    <a:srgbClr val="FFCC99"/>
                  </a:solidFill>
                  <a:prstDash val="solid"/>
                  <a:headEnd type="none" w="med" len="med"/>
                  <a:tailEnd type="none" w="med" len="med"/>
                </a:ln>
              </p:spPr>
            </p:sp>
            <p:sp>
              <p:nvSpPr>
                <p:cNvPr id="275471" name="直接连接符 43023"/>
                <p:cNvSpPr/>
                <p:nvPr/>
              </p:nvSpPr>
              <p:spPr>
                <a:xfrm>
                  <a:off x="1708" y="942"/>
                  <a:ext cx="3124" cy="0"/>
                </a:xfrm>
                <a:prstGeom prst="line">
                  <a:avLst/>
                </a:prstGeom>
                <a:ln w="9525" cap="flat" cmpd="sng">
                  <a:solidFill>
                    <a:srgbClr val="FFCC99"/>
                  </a:solidFill>
                  <a:prstDash val="solid"/>
                  <a:headEnd type="none" w="med" len="med"/>
                  <a:tailEnd type="none" w="med" len="med"/>
                </a:ln>
              </p:spPr>
            </p:sp>
            <p:sp>
              <p:nvSpPr>
                <p:cNvPr id="275472" name="直接连接符 43024"/>
                <p:cNvSpPr/>
                <p:nvPr/>
              </p:nvSpPr>
              <p:spPr>
                <a:xfrm>
                  <a:off x="1708" y="1003"/>
                  <a:ext cx="3124" cy="0"/>
                </a:xfrm>
                <a:prstGeom prst="line">
                  <a:avLst/>
                </a:prstGeom>
                <a:ln w="22225" cap="flat" cmpd="sng">
                  <a:solidFill>
                    <a:srgbClr val="FFCC99"/>
                  </a:solidFill>
                  <a:prstDash val="solid"/>
                  <a:headEnd type="none" w="med" len="med"/>
                  <a:tailEnd type="none" w="med" len="med"/>
                </a:ln>
              </p:spPr>
            </p:sp>
            <p:sp>
              <p:nvSpPr>
                <p:cNvPr id="275473" name="直接连接符 43025"/>
                <p:cNvSpPr/>
                <p:nvPr/>
              </p:nvSpPr>
              <p:spPr>
                <a:xfrm>
                  <a:off x="1708" y="1090"/>
                  <a:ext cx="3124" cy="0"/>
                </a:xfrm>
                <a:prstGeom prst="line">
                  <a:avLst/>
                </a:prstGeom>
                <a:ln w="9525" cap="flat" cmpd="sng">
                  <a:solidFill>
                    <a:srgbClr val="FFCC99"/>
                  </a:solidFill>
                  <a:prstDash val="solid"/>
                  <a:headEnd type="none" w="med" len="med"/>
                  <a:tailEnd type="none" w="med" len="med"/>
                </a:ln>
              </p:spPr>
            </p:sp>
            <p:sp>
              <p:nvSpPr>
                <p:cNvPr id="275474" name="直接连接符 43026"/>
                <p:cNvSpPr/>
                <p:nvPr/>
              </p:nvSpPr>
              <p:spPr>
                <a:xfrm>
                  <a:off x="1708" y="1042"/>
                  <a:ext cx="3124" cy="0"/>
                </a:xfrm>
                <a:prstGeom prst="line">
                  <a:avLst/>
                </a:prstGeom>
                <a:ln w="9525" cap="flat" cmpd="sng">
                  <a:solidFill>
                    <a:srgbClr val="FFCC99"/>
                  </a:solidFill>
                  <a:prstDash val="solid"/>
                  <a:headEnd type="none" w="med" len="med"/>
                  <a:tailEnd type="none" w="med" len="med"/>
                </a:ln>
              </p:spPr>
            </p:sp>
            <p:sp>
              <p:nvSpPr>
                <p:cNvPr id="275475" name="直接连接符 43027"/>
                <p:cNvSpPr/>
                <p:nvPr/>
              </p:nvSpPr>
              <p:spPr>
                <a:xfrm>
                  <a:off x="1708" y="1139"/>
                  <a:ext cx="3124" cy="0"/>
                </a:xfrm>
                <a:prstGeom prst="line">
                  <a:avLst/>
                </a:prstGeom>
                <a:ln w="9525" cap="flat" cmpd="sng">
                  <a:solidFill>
                    <a:srgbClr val="FFCC99"/>
                  </a:solidFill>
                  <a:prstDash val="solid"/>
                  <a:headEnd type="none" w="med" len="med"/>
                  <a:tailEnd type="none" w="med" len="med"/>
                </a:ln>
              </p:spPr>
            </p:sp>
            <p:sp>
              <p:nvSpPr>
                <p:cNvPr id="275476" name="直接连接符 43028"/>
                <p:cNvSpPr/>
                <p:nvPr/>
              </p:nvSpPr>
              <p:spPr>
                <a:xfrm>
                  <a:off x="1708" y="1186"/>
                  <a:ext cx="3124" cy="0"/>
                </a:xfrm>
                <a:prstGeom prst="line">
                  <a:avLst/>
                </a:prstGeom>
                <a:ln w="9525" cap="flat" cmpd="sng">
                  <a:solidFill>
                    <a:srgbClr val="FFCC99"/>
                  </a:solidFill>
                  <a:prstDash val="solid"/>
                  <a:headEnd type="none" w="med" len="med"/>
                  <a:tailEnd type="none" w="med" len="med"/>
                </a:ln>
              </p:spPr>
            </p:sp>
            <p:sp>
              <p:nvSpPr>
                <p:cNvPr id="275477" name="直接连接符 43029"/>
                <p:cNvSpPr/>
                <p:nvPr/>
              </p:nvSpPr>
              <p:spPr>
                <a:xfrm>
                  <a:off x="1708" y="1238"/>
                  <a:ext cx="3124" cy="0"/>
                </a:xfrm>
                <a:prstGeom prst="line">
                  <a:avLst/>
                </a:prstGeom>
                <a:ln w="22225" cap="flat" cmpd="sng">
                  <a:solidFill>
                    <a:srgbClr val="FFCC99"/>
                  </a:solidFill>
                  <a:prstDash val="solid"/>
                  <a:headEnd type="none" w="med" len="med"/>
                  <a:tailEnd type="none" w="med" len="med"/>
                </a:ln>
              </p:spPr>
            </p:sp>
            <p:sp>
              <p:nvSpPr>
                <p:cNvPr id="275478" name="直接连接符 43030"/>
                <p:cNvSpPr/>
                <p:nvPr/>
              </p:nvSpPr>
              <p:spPr>
                <a:xfrm>
                  <a:off x="1708" y="1335"/>
                  <a:ext cx="3124" cy="0"/>
                </a:xfrm>
                <a:prstGeom prst="line">
                  <a:avLst/>
                </a:prstGeom>
                <a:ln w="9525" cap="flat" cmpd="sng">
                  <a:solidFill>
                    <a:srgbClr val="FFCC99"/>
                  </a:solidFill>
                  <a:prstDash val="solid"/>
                  <a:headEnd type="none" w="med" len="med"/>
                  <a:tailEnd type="none" w="med" len="med"/>
                </a:ln>
              </p:spPr>
            </p:sp>
            <p:sp>
              <p:nvSpPr>
                <p:cNvPr id="275479" name="直接连接符 43031"/>
                <p:cNvSpPr/>
                <p:nvPr/>
              </p:nvSpPr>
              <p:spPr>
                <a:xfrm>
                  <a:off x="1708" y="1287"/>
                  <a:ext cx="3124" cy="0"/>
                </a:xfrm>
                <a:prstGeom prst="line">
                  <a:avLst/>
                </a:prstGeom>
                <a:ln w="9525" cap="flat" cmpd="sng">
                  <a:solidFill>
                    <a:srgbClr val="FFCC99"/>
                  </a:solidFill>
                  <a:prstDash val="solid"/>
                  <a:headEnd type="none" w="med" len="med"/>
                  <a:tailEnd type="none" w="med" len="med"/>
                </a:ln>
              </p:spPr>
            </p:sp>
            <p:sp>
              <p:nvSpPr>
                <p:cNvPr id="275480" name="直接连接符 43032"/>
                <p:cNvSpPr/>
                <p:nvPr/>
              </p:nvSpPr>
              <p:spPr>
                <a:xfrm>
                  <a:off x="1708" y="1384"/>
                  <a:ext cx="3124" cy="0"/>
                </a:xfrm>
                <a:prstGeom prst="line">
                  <a:avLst/>
                </a:prstGeom>
                <a:ln w="9525" cap="flat" cmpd="sng">
                  <a:solidFill>
                    <a:srgbClr val="FFCC99"/>
                  </a:solidFill>
                  <a:prstDash val="solid"/>
                  <a:headEnd type="none" w="med" len="med"/>
                  <a:tailEnd type="none" w="med" len="med"/>
                </a:ln>
              </p:spPr>
            </p:sp>
            <p:sp>
              <p:nvSpPr>
                <p:cNvPr id="275481" name="直接连接符 43033"/>
                <p:cNvSpPr/>
                <p:nvPr/>
              </p:nvSpPr>
              <p:spPr>
                <a:xfrm>
                  <a:off x="1708" y="1431"/>
                  <a:ext cx="3124" cy="0"/>
                </a:xfrm>
                <a:prstGeom prst="line">
                  <a:avLst/>
                </a:prstGeom>
                <a:ln w="9525" cap="flat" cmpd="sng">
                  <a:solidFill>
                    <a:srgbClr val="FFCC99"/>
                  </a:solidFill>
                  <a:prstDash val="solid"/>
                  <a:headEnd type="none" w="med" len="med"/>
                  <a:tailEnd type="none" w="med" len="med"/>
                </a:ln>
              </p:spPr>
            </p:sp>
            <p:sp>
              <p:nvSpPr>
                <p:cNvPr id="275482" name="直接连接符 43034"/>
                <p:cNvSpPr/>
                <p:nvPr/>
              </p:nvSpPr>
              <p:spPr>
                <a:xfrm>
                  <a:off x="1708" y="1474"/>
                  <a:ext cx="3124" cy="0"/>
                </a:xfrm>
                <a:prstGeom prst="line">
                  <a:avLst/>
                </a:prstGeom>
                <a:ln w="22225" cap="flat" cmpd="sng">
                  <a:solidFill>
                    <a:srgbClr val="FFCC99"/>
                  </a:solidFill>
                  <a:prstDash val="solid"/>
                  <a:headEnd type="none" w="med" len="med"/>
                  <a:tailEnd type="none" w="med" len="med"/>
                </a:ln>
              </p:spPr>
            </p:sp>
            <p:sp>
              <p:nvSpPr>
                <p:cNvPr id="275483" name="直接连接符 43035"/>
                <p:cNvSpPr/>
                <p:nvPr/>
              </p:nvSpPr>
              <p:spPr>
                <a:xfrm>
                  <a:off x="1708" y="1570"/>
                  <a:ext cx="3124" cy="0"/>
                </a:xfrm>
                <a:prstGeom prst="line">
                  <a:avLst/>
                </a:prstGeom>
                <a:ln w="9525" cap="flat" cmpd="sng">
                  <a:solidFill>
                    <a:srgbClr val="FFCC99"/>
                  </a:solidFill>
                  <a:prstDash val="solid"/>
                  <a:headEnd type="none" w="med" len="med"/>
                  <a:tailEnd type="none" w="med" len="med"/>
                </a:ln>
              </p:spPr>
            </p:sp>
            <p:sp>
              <p:nvSpPr>
                <p:cNvPr id="275484" name="直接连接符 43036"/>
                <p:cNvSpPr/>
                <p:nvPr/>
              </p:nvSpPr>
              <p:spPr>
                <a:xfrm>
                  <a:off x="1708" y="1522"/>
                  <a:ext cx="3124" cy="0"/>
                </a:xfrm>
                <a:prstGeom prst="line">
                  <a:avLst/>
                </a:prstGeom>
                <a:ln w="9525" cap="flat" cmpd="sng">
                  <a:solidFill>
                    <a:srgbClr val="FFCC99"/>
                  </a:solidFill>
                  <a:prstDash val="solid"/>
                  <a:headEnd type="none" w="med" len="med"/>
                  <a:tailEnd type="none" w="med" len="med"/>
                </a:ln>
              </p:spPr>
            </p:sp>
            <p:sp>
              <p:nvSpPr>
                <p:cNvPr id="275485" name="直接连接符 43037"/>
                <p:cNvSpPr/>
                <p:nvPr/>
              </p:nvSpPr>
              <p:spPr>
                <a:xfrm>
                  <a:off x="1708" y="1619"/>
                  <a:ext cx="3124" cy="0"/>
                </a:xfrm>
                <a:prstGeom prst="line">
                  <a:avLst/>
                </a:prstGeom>
                <a:ln w="9525" cap="flat" cmpd="sng">
                  <a:solidFill>
                    <a:srgbClr val="FFCC99"/>
                  </a:solidFill>
                  <a:prstDash val="solid"/>
                  <a:headEnd type="none" w="med" len="med"/>
                  <a:tailEnd type="none" w="med" len="med"/>
                </a:ln>
              </p:spPr>
            </p:sp>
            <p:sp>
              <p:nvSpPr>
                <p:cNvPr id="275486" name="直接连接符 43038"/>
                <p:cNvSpPr/>
                <p:nvPr/>
              </p:nvSpPr>
              <p:spPr>
                <a:xfrm>
                  <a:off x="1708" y="1666"/>
                  <a:ext cx="3124" cy="0"/>
                </a:xfrm>
                <a:prstGeom prst="line">
                  <a:avLst/>
                </a:prstGeom>
                <a:ln w="9525" cap="flat" cmpd="sng">
                  <a:solidFill>
                    <a:srgbClr val="FFCC99"/>
                  </a:solidFill>
                  <a:prstDash val="solid"/>
                  <a:headEnd type="none" w="med" len="med"/>
                  <a:tailEnd type="none" w="med" len="med"/>
                </a:ln>
              </p:spPr>
            </p:sp>
            <p:sp>
              <p:nvSpPr>
                <p:cNvPr id="275487" name="直接连接符 43039"/>
                <p:cNvSpPr/>
                <p:nvPr/>
              </p:nvSpPr>
              <p:spPr>
                <a:xfrm>
                  <a:off x="1708" y="1718"/>
                  <a:ext cx="3124" cy="0"/>
                </a:xfrm>
                <a:prstGeom prst="line">
                  <a:avLst/>
                </a:prstGeom>
                <a:ln w="22225" cap="flat" cmpd="sng">
                  <a:solidFill>
                    <a:srgbClr val="FFCC99"/>
                  </a:solidFill>
                  <a:prstDash val="solid"/>
                  <a:headEnd type="none" w="med" len="med"/>
                  <a:tailEnd type="none" w="med" len="med"/>
                </a:ln>
              </p:spPr>
            </p:sp>
            <p:sp>
              <p:nvSpPr>
                <p:cNvPr id="275488" name="直接连接符 43040"/>
                <p:cNvSpPr/>
                <p:nvPr/>
              </p:nvSpPr>
              <p:spPr>
                <a:xfrm>
                  <a:off x="1708" y="1806"/>
                  <a:ext cx="3124" cy="0"/>
                </a:xfrm>
                <a:prstGeom prst="line">
                  <a:avLst/>
                </a:prstGeom>
                <a:ln w="9525" cap="flat" cmpd="sng">
                  <a:solidFill>
                    <a:srgbClr val="FFCC99"/>
                  </a:solidFill>
                  <a:prstDash val="solid"/>
                  <a:headEnd type="none" w="med" len="med"/>
                  <a:tailEnd type="none" w="med" len="med"/>
                </a:ln>
              </p:spPr>
            </p:sp>
            <p:sp>
              <p:nvSpPr>
                <p:cNvPr id="275489" name="直接连接符 43041"/>
                <p:cNvSpPr/>
                <p:nvPr/>
              </p:nvSpPr>
              <p:spPr>
                <a:xfrm>
                  <a:off x="1708" y="1766"/>
                  <a:ext cx="3124" cy="0"/>
                </a:xfrm>
                <a:prstGeom prst="line">
                  <a:avLst/>
                </a:prstGeom>
                <a:ln w="9525" cap="flat" cmpd="sng">
                  <a:solidFill>
                    <a:srgbClr val="FFCC99"/>
                  </a:solidFill>
                  <a:prstDash val="solid"/>
                  <a:headEnd type="none" w="med" len="med"/>
                  <a:tailEnd type="none" w="med" len="med"/>
                </a:ln>
              </p:spPr>
            </p:sp>
            <p:sp>
              <p:nvSpPr>
                <p:cNvPr id="275490" name="直接连接符 43042"/>
                <p:cNvSpPr/>
                <p:nvPr/>
              </p:nvSpPr>
              <p:spPr>
                <a:xfrm>
                  <a:off x="1708" y="1855"/>
                  <a:ext cx="3124" cy="0"/>
                </a:xfrm>
                <a:prstGeom prst="line">
                  <a:avLst/>
                </a:prstGeom>
                <a:ln w="9525" cap="flat" cmpd="sng">
                  <a:solidFill>
                    <a:srgbClr val="FFCC99"/>
                  </a:solidFill>
                  <a:prstDash val="solid"/>
                  <a:headEnd type="none" w="med" len="med"/>
                  <a:tailEnd type="none" w="med" len="med"/>
                </a:ln>
              </p:spPr>
            </p:sp>
            <p:sp>
              <p:nvSpPr>
                <p:cNvPr id="275491" name="直接连接符 43043"/>
                <p:cNvSpPr/>
                <p:nvPr/>
              </p:nvSpPr>
              <p:spPr>
                <a:xfrm>
                  <a:off x="1708" y="1902"/>
                  <a:ext cx="3124" cy="0"/>
                </a:xfrm>
                <a:prstGeom prst="line">
                  <a:avLst/>
                </a:prstGeom>
                <a:ln w="9525" cap="flat" cmpd="sng">
                  <a:solidFill>
                    <a:srgbClr val="FFCC99"/>
                  </a:solidFill>
                  <a:prstDash val="solid"/>
                  <a:headEnd type="none" w="med" len="med"/>
                  <a:tailEnd type="none" w="med" len="med"/>
                </a:ln>
              </p:spPr>
            </p:sp>
            <p:sp>
              <p:nvSpPr>
                <p:cNvPr id="275492" name="直接连接符 43044"/>
                <p:cNvSpPr/>
                <p:nvPr/>
              </p:nvSpPr>
              <p:spPr>
                <a:xfrm>
                  <a:off x="1708" y="1954"/>
                  <a:ext cx="3124" cy="0"/>
                </a:xfrm>
                <a:prstGeom prst="line">
                  <a:avLst/>
                </a:prstGeom>
                <a:ln w="22225" cap="flat" cmpd="sng">
                  <a:solidFill>
                    <a:srgbClr val="FFCC99"/>
                  </a:solidFill>
                  <a:prstDash val="solid"/>
                  <a:headEnd type="none" w="med" len="med"/>
                  <a:tailEnd type="none" w="med" len="med"/>
                </a:ln>
              </p:spPr>
            </p:sp>
            <p:sp>
              <p:nvSpPr>
                <p:cNvPr id="275493" name="直接连接符 43045"/>
                <p:cNvSpPr/>
                <p:nvPr/>
              </p:nvSpPr>
              <p:spPr>
                <a:xfrm>
                  <a:off x="1708" y="2050"/>
                  <a:ext cx="3124" cy="0"/>
                </a:xfrm>
                <a:prstGeom prst="line">
                  <a:avLst/>
                </a:prstGeom>
                <a:ln w="9525" cap="flat" cmpd="sng">
                  <a:solidFill>
                    <a:srgbClr val="FFCC99"/>
                  </a:solidFill>
                  <a:prstDash val="solid"/>
                  <a:headEnd type="none" w="med" len="med"/>
                  <a:tailEnd type="none" w="med" len="med"/>
                </a:ln>
              </p:spPr>
            </p:sp>
            <p:sp>
              <p:nvSpPr>
                <p:cNvPr id="275494" name="直接连接符 43046"/>
                <p:cNvSpPr/>
                <p:nvPr/>
              </p:nvSpPr>
              <p:spPr>
                <a:xfrm>
                  <a:off x="1708" y="2002"/>
                  <a:ext cx="3124" cy="0"/>
                </a:xfrm>
                <a:prstGeom prst="line">
                  <a:avLst/>
                </a:prstGeom>
                <a:ln w="9525" cap="flat" cmpd="sng">
                  <a:solidFill>
                    <a:srgbClr val="FFCC99"/>
                  </a:solidFill>
                  <a:prstDash val="solid"/>
                  <a:headEnd type="none" w="med" len="med"/>
                  <a:tailEnd type="none" w="med" len="med"/>
                </a:ln>
              </p:spPr>
            </p:sp>
            <p:sp>
              <p:nvSpPr>
                <p:cNvPr id="275495" name="直接连接符 43047"/>
                <p:cNvSpPr/>
                <p:nvPr/>
              </p:nvSpPr>
              <p:spPr>
                <a:xfrm>
                  <a:off x="1708" y="2099"/>
                  <a:ext cx="3124" cy="0"/>
                </a:xfrm>
                <a:prstGeom prst="line">
                  <a:avLst/>
                </a:prstGeom>
                <a:ln w="9525" cap="flat" cmpd="sng">
                  <a:solidFill>
                    <a:srgbClr val="FFCC99"/>
                  </a:solidFill>
                  <a:prstDash val="solid"/>
                  <a:headEnd type="none" w="med" len="med"/>
                  <a:tailEnd type="none" w="med" len="med"/>
                </a:ln>
              </p:spPr>
            </p:sp>
            <p:sp>
              <p:nvSpPr>
                <p:cNvPr id="275496" name="直接连接符 43048"/>
                <p:cNvSpPr/>
                <p:nvPr/>
              </p:nvSpPr>
              <p:spPr>
                <a:xfrm>
                  <a:off x="1708" y="2146"/>
                  <a:ext cx="3124" cy="0"/>
                </a:xfrm>
                <a:prstGeom prst="line">
                  <a:avLst/>
                </a:prstGeom>
                <a:ln w="9525" cap="flat" cmpd="sng">
                  <a:solidFill>
                    <a:srgbClr val="FFCC99"/>
                  </a:solidFill>
                  <a:prstDash val="solid"/>
                  <a:headEnd type="none" w="med" len="med"/>
                  <a:tailEnd type="none" w="med" len="med"/>
                </a:ln>
              </p:spPr>
            </p:sp>
            <p:sp>
              <p:nvSpPr>
                <p:cNvPr id="275497" name="直接连接符 43049"/>
                <p:cNvSpPr/>
                <p:nvPr/>
              </p:nvSpPr>
              <p:spPr>
                <a:xfrm>
                  <a:off x="1708" y="2198"/>
                  <a:ext cx="3124" cy="0"/>
                </a:xfrm>
                <a:prstGeom prst="line">
                  <a:avLst/>
                </a:prstGeom>
                <a:ln w="22225" cap="flat" cmpd="sng">
                  <a:solidFill>
                    <a:srgbClr val="FFCC99"/>
                  </a:solidFill>
                  <a:prstDash val="solid"/>
                  <a:headEnd type="none" w="med" len="med"/>
                  <a:tailEnd type="none" w="med" len="med"/>
                </a:ln>
              </p:spPr>
            </p:sp>
            <p:sp>
              <p:nvSpPr>
                <p:cNvPr id="275498" name="直接连接符 43050"/>
                <p:cNvSpPr/>
                <p:nvPr/>
              </p:nvSpPr>
              <p:spPr>
                <a:xfrm>
                  <a:off x="1708" y="2294"/>
                  <a:ext cx="3124" cy="0"/>
                </a:xfrm>
                <a:prstGeom prst="line">
                  <a:avLst/>
                </a:prstGeom>
                <a:ln w="9525" cap="flat" cmpd="sng">
                  <a:solidFill>
                    <a:srgbClr val="FFCC99"/>
                  </a:solidFill>
                  <a:prstDash val="solid"/>
                  <a:headEnd type="none" w="med" len="med"/>
                  <a:tailEnd type="none" w="med" len="med"/>
                </a:ln>
              </p:spPr>
            </p:sp>
            <p:sp>
              <p:nvSpPr>
                <p:cNvPr id="275499" name="直接连接符 43051"/>
                <p:cNvSpPr/>
                <p:nvPr/>
              </p:nvSpPr>
              <p:spPr>
                <a:xfrm>
                  <a:off x="1708" y="2246"/>
                  <a:ext cx="3124" cy="0"/>
                </a:xfrm>
                <a:prstGeom prst="line">
                  <a:avLst/>
                </a:prstGeom>
                <a:ln w="9525" cap="flat" cmpd="sng">
                  <a:solidFill>
                    <a:srgbClr val="FFCC99"/>
                  </a:solidFill>
                  <a:prstDash val="solid"/>
                  <a:headEnd type="none" w="med" len="med"/>
                  <a:tailEnd type="none" w="med" len="med"/>
                </a:ln>
              </p:spPr>
            </p:sp>
            <p:sp>
              <p:nvSpPr>
                <p:cNvPr id="275500" name="直接连接符 43052"/>
                <p:cNvSpPr/>
                <p:nvPr/>
              </p:nvSpPr>
              <p:spPr>
                <a:xfrm>
                  <a:off x="1708" y="2344"/>
                  <a:ext cx="3124" cy="0"/>
                </a:xfrm>
                <a:prstGeom prst="line">
                  <a:avLst/>
                </a:prstGeom>
                <a:ln w="9525" cap="flat" cmpd="sng">
                  <a:solidFill>
                    <a:srgbClr val="FFCC99"/>
                  </a:solidFill>
                  <a:prstDash val="solid"/>
                  <a:headEnd type="none" w="med" len="med"/>
                  <a:tailEnd type="none" w="med" len="med"/>
                </a:ln>
              </p:spPr>
            </p:sp>
            <p:sp>
              <p:nvSpPr>
                <p:cNvPr id="275501" name="直接连接符 43053"/>
                <p:cNvSpPr/>
                <p:nvPr/>
              </p:nvSpPr>
              <p:spPr>
                <a:xfrm>
                  <a:off x="1708" y="2391"/>
                  <a:ext cx="3124" cy="0"/>
                </a:xfrm>
                <a:prstGeom prst="line">
                  <a:avLst/>
                </a:prstGeom>
                <a:ln w="9525" cap="flat" cmpd="sng">
                  <a:solidFill>
                    <a:srgbClr val="FFCC99"/>
                  </a:solidFill>
                  <a:prstDash val="solid"/>
                  <a:headEnd type="none" w="med" len="med"/>
                  <a:tailEnd type="none" w="med" len="med"/>
                </a:ln>
              </p:spPr>
            </p:sp>
            <p:sp>
              <p:nvSpPr>
                <p:cNvPr id="275502" name="直接连接符 43054"/>
                <p:cNvSpPr/>
                <p:nvPr/>
              </p:nvSpPr>
              <p:spPr>
                <a:xfrm>
                  <a:off x="1708" y="2443"/>
                  <a:ext cx="3124" cy="0"/>
                </a:xfrm>
                <a:prstGeom prst="line">
                  <a:avLst/>
                </a:prstGeom>
                <a:ln w="22225" cap="flat" cmpd="sng">
                  <a:solidFill>
                    <a:srgbClr val="FFCC99"/>
                  </a:solidFill>
                  <a:prstDash val="solid"/>
                  <a:headEnd type="none" w="med" len="med"/>
                  <a:tailEnd type="none" w="med" len="med"/>
                </a:ln>
              </p:spPr>
            </p:sp>
            <p:sp>
              <p:nvSpPr>
                <p:cNvPr id="275503" name="直接连接符 43055"/>
                <p:cNvSpPr/>
                <p:nvPr/>
              </p:nvSpPr>
              <p:spPr>
                <a:xfrm>
                  <a:off x="1708" y="2538"/>
                  <a:ext cx="3124" cy="0"/>
                </a:xfrm>
                <a:prstGeom prst="line">
                  <a:avLst/>
                </a:prstGeom>
                <a:ln w="9525" cap="flat" cmpd="sng">
                  <a:solidFill>
                    <a:srgbClr val="FFCC99"/>
                  </a:solidFill>
                  <a:prstDash val="solid"/>
                  <a:headEnd type="none" w="med" len="med"/>
                  <a:tailEnd type="none" w="med" len="med"/>
                </a:ln>
              </p:spPr>
            </p:sp>
            <p:sp>
              <p:nvSpPr>
                <p:cNvPr id="275504" name="直接连接符 43056"/>
                <p:cNvSpPr/>
                <p:nvPr/>
              </p:nvSpPr>
              <p:spPr>
                <a:xfrm>
                  <a:off x="1708" y="2490"/>
                  <a:ext cx="3124" cy="0"/>
                </a:xfrm>
                <a:prstGeom prst="line">
                  <a:avLst/>
                </a:prstGeom>
                <a:ln w="9525" cap="flat" cmpd="sng">
                  <a:solidFill>
                    <a:srgbClr val="FFCC99"/>
                  </a:solidFill>
                  <a:prstDash val="solid"/>
                  <a:headEnd type="none" w="med" len="med"/>
                  <a:tailEnd type="none" w="med" len="med"/>
                </a:ln>
              </p:spPr>
            </p:sp>
            <p:sp>
              <p:nvSpPr>
                <p:cNvPr id="275505" name="直接连接符 43057"/>
                <p:cNvSpPr/>
                <p:nvPr/>
              </p:nvSpPr>
              <p:spPr>
                <a:xfrm>
                  <a:off x="1708" y="2587"/>
                  <a:ext cx="3124" cy="0"/>
                </a:xfrm>
                <a:prstGeom prst="line">
                  <a:avLst/>
                </a:prstGeom>
                <a:ln w="9525" cap="flat" cmpd="sng">
                  <a:solidFill>
                    <a:srgbClr val="FFCC99"/>
                  </a:solidFill>
                  <a:prstDash val="solid"/>
                  <a:headEnd type="none" w="med" len="med"/>
                  <a:tailEnd type="none" w="med" len="med"/>
                </a:ln>
              </p:spPr>
            </p:sp>
            <p:sp>
              <p:nvSpPr>
                <p:cNvPr id="275506" name="直接连接符 43058"/>
                <p:cNvSpPr/>
                <p:nvPr/>
              </p:nvSpPr>
              <p:spPr>
                <a:xfrm>
                  <a:off x="1708" y="2634"/>
                  <a:ext cx="3124" cy="0"/>
                </a:xfrm>
                <a:prstGeom prst="line">
                  <a:avLst/>
                </a:prstGeom>
                <a:ln w="9525" cap="flat" cmpd="sng">
                  <a:solidFill>
                    <a:srgbClr val="FFCC99"/>
                  </a:solidFill>
                  <a:prstDash val="solid"/>
                  <a:headEnd type="none" w="med" len="med"/>
                  <a:tailEnd type="none" w="med" len="med"/>
                </a:ln>
              </p:spPr>
            </p:sp>
            <p:sp>
              <p:nvSpPr>
                <p:cNvPr id="275507" name="直接连接符 43059"/>
                <p:cNvSpPr/>
                <p:nvPr/>
              </p:nvSpPr>
              <p:spPr>
                <a:xfrm>
                  <a:off x="1708" y="2687"/>
                  <a:ext cx="3124" cy="0"/>
                </a:xfrm>
                <a:prstGeom prst="line">
                  <a:avLst/>
                </a:prstGeom>
                <a:ln w="22225" cap="flat" cmpd="sng">
                  <a:solidFill>
                    <a:srgbClr val="FFCC99"/>
                  </a:solidFill>
                  <a:prstDash val="solid"/>
                  <a:headEnd type="none" w="med" len="med"/>
                  <a:tailEnd type="none" w="med" len="med"/>
                </a:ln>
              </p:spPr>
            </p:sp>
            <p:sp>
              <p:nvSpPr>
                <p:cNvPr id="275508" name="直接连接符 43060"/>
                <p:cNvSpPr/>
                <p:nvPr/>
              </p:nvSpPr>
              <p:spPr>
                <a:xfrm>
                  <a:off x="1708" y="2774"/>
                  <a:ext cx="3124" cy="0"/>
                </a:xfrm>
                <a:prstGeom prst="line">
                  <a:avLst/>
                </a:prstGeom>
                <a:ln w="9525" cap="flat" cmpd="sng">
                  <a:solidFill>
                    <a:srgbClr val="FFCC99"/>
                  </a:solidFill>
                  <a:prstDash val="solid"/>
                  <a:headEnd type="none" w="med" len="med"/>
                  <a:tailEnd type="none" w="med" len="med"/>
                </a:ln>
              </p:spPr>
            </p:sp>
            <p:sp>
              <p:nvSpPr>
                <p:cNvPr id="275509" name="直接连接符 43061"/>
                <p:cNvSpPr/>
                <p:nvPr/>
              </p:nvSpPr>
              <p:spPr>
                <a:xfrm>
                  <a:off x="1708" y="2726"/>
                  <a:ext cx="3124" cy="0"/>
                </a:xfrm>
                <a:prstGeom prst="line">
                  <a:avLst/>
                </a:prstGeom>
                <a:ln w="9525" cap="flat" cmpd="sng">
                  <a:solidFill>
                    <a:srgbClr val="FFCC99"/>
                  </a:solidFill>
                  <a:prstDash val="solid"/>
                  <a:headEnd type="none" w="med" len="med"/>
                  <a:tailEnd type="none" w="med" len="med"/>
                </a:ln>
              </p:spPr>
            </p:sp>
            <p:sp>
              <p:nvSpPr>
                <p:cNvPr id="275510" name="直接连接符 43062"/>
                <p:cNvSpPr/>
                <p:nvPr/>
              </p:nvSpPr>
              <p:spPr>
                <a:xfrm>
                  <a:off x="1708" y="2814"/>
                  <a:ext cx="3124" cy="0"/>
                </a:xfrm>
                <a:prstGeom prst="line">
                  <a:avLst/>
                </a:prstGeom>
                <a:ln w="9525" cap="flat" cmpd="sng">
                  <a:solidFill>
                    <a:srgbClr val="FFCC99"/>
                  </a:solidFill>
                  <a:prstDash val="solid"/>
                  <a:headEnd type="none" w="med" len="med"/>
                  <a:tailEnd type="none" w="med" len="med"/>
                </a:ln>
              </p:spPr>
            </p:sp>
            <p:sp>
              <p:nvSpPr>
                <p:cNvPr id="275511" name="直接连接符 43063"/>
                <p:cNvSpPr/>
                <p:nvPr/>
              </p:nvSpPr>
              <p:spPr>
                <a:xfrm>
                  <a:off x="1708" y="2861"/>
                  <a:ext cx="3124" cy="0"/>
                </a:xfrm>
                <a:prstGeom prst="line">
                  <a:avLst/>
                </a:prstGeom>
                <a:ln w="9525" cap="flat" cmpd="sng">
                  <a:solidFill>
                    <a:srgbClr val="FFCC99"/>
                  </a:solidFill>
                  <a:prstDash val="solid"/>
                  <a:headEnd type="none" w="med" len="med"/>
                  <a:tailEnd type="none" w="med" len="med"/>
                </a:ln>
              </p:spPr>
            </p:sp>
            <p:sp>
              <p:nvSpPr>
                <p:cNvPr id="275512" name="直接连接符 43064"/>
                <p:cNvSpPr/>
                <p:nvPr/>
              </p:nvSpPr>
              <p:spPr>
                <a:xfrm>
                  <a:off x="1708" y="2914"/>
                  <a:ext cx="3124" cy="0"/>
                </a:xfrm>
                <a:prstGeom prst="line">
                  <a:avLst/>
                </a:prstGeom>
                <a:ln w="22225" cap="flat" cmpd="sng">
                  <a:solidFill>
                    <a:srgbClr val="FFCC99"/>
                  </a:solidFill>
                  <a:prstDash val="solid"/>
                  <a:headEnd type="none" w="med" len="med"/>
                  <a:tailEnd type="none" w="med" len="med"/>
                </a:ln>
              </p:spPr>
            </p:sp>
            <p:sp>
              <p:nvSpPr>
                <p:cNvPr id="275513" name="直接连接符 43065"/>
                <p:cNvSpPr/>
                <p:nvPr/>
              </p:nvSpPr>
              <p:spPr>
                <a:xfrm>
                  <a:off x="1708" y="3010"/>
                  <a:ext cx="3124" cy="0"/>
                </a:xfrm>
                <a:prstGeom prst="line">
                  <a:avLst/>
                </a:prstGeom>
                <a:ln w="9525" cap="flat" cmpd="sng">
                  <a:solidFill>
                    <a:srgbClr val="FFCC99"/>
                  </a:solidFill>
                  <a:prstDash val="solid"/>
                  <a:headEnd type="none" w="med" len="med"/>
                  <a:tailEnd type="none" w="med" len="med"/>
                </a:ln>
              </p:spPr>
            </p:sp>
            <p:sp>
              <p:nvSpPr>
                <p:cNvPr id="275514" name="直接连接符 43066"/>
                <p:cNvSpPr/>
                <p:nvPr/>
              </p:nvSpPr>
              <p:spPr>
                <a:xfrm>
                  <a:off x="1708" y="2962"/>
                  <a:ext cx="3124" cy="0"/>
                </a:xfrm>
                <a:prstGeom prst="line">
                  <a:avLst/>
                </a:prstGeom>
                <a:ln w="9525" cap="flat" cmpd="sng">
                  <a:solidFill>
                    <a:srgbClr val="FFCC99"/>
                  </a:solidFill>
                  <a:prstDash val="solid"/>
                  <a:headEnd type="none" w="med" len="med"/>
                  <a:tailEnd type="none" w="med" len="med"/>
                </a:ln>
              </p:spPr>
            </p:sp>
            <p:sp>
              <p:nvSpPr>
                <p:cNvPr id="275515" name="直接连接符 43067"/>
                <p:cNvSpPr/>
                <p:nvPr/>
              </p:nvSpPr>
              <p:spPr>
                <a:xfrm>
                  <a:off x="1708" y="3059"/>
                  <a:ext cx="3124" cy="0"/>
                </a:xfrm>
                <a:prstGeom prst="line">
                  <a:avLst/>
                </a:prstGeom>
                <a:ln w="9525" cap="flat" cmpd="sng">
                  <a:solidFill>
                    <a:srgbClr val="FFCC99"/>
                  </a:solidFill>
                  <a:prstDash val="solid"/>
                  <a:headEnd type="none" w="med" len="med"/>
                  <a:tailEnd type="none" w="med" len="med"/>
                </a:ln>
              </p:spPr>
            </p:sp>
            <p:sp>
              <p:nvSpPr>
                <p:cNvPr id="275516" name="直接连接符 43068"/>
                <p:cNvSpPr/>
                <p:nvPr/>
              </p:nvSpPr>
              <p:spPr>
                <a:xfrm>
                  <a:off x="1708" y="3097"/>
                  <a:ext cx="3124" cy="0"/>
                </a:xfrm>
                <a:prstGeom prst="line">
                  <a:avLst/>
                </a:prstGeom>
                <a:ln w="9525" cap="flat" cmpd="sng">
                  <a:solidFill>
                    <a:srgbClr val="FFCC99"/>
                  </a:solidFill>
                  <a:prstDash val="solid"/>
                  <a:headEnd type="none" w="med" len="med"/>
                  <a:tailEnd type="none" w="med" len="med"/>
                </a:ln>
              </p:spPr>
            </p:sp>
            <p:sp>
              <p:nvSpPr>
                <p:cNvPr id="275517" name="直接连接符 43069"/>
                <p:cNvSpPr/>
                <p:nvPr/>
              </p:nvSpPr>
              <p:spPr>
                <a:xfrm>
                  <a:off x="1708" y="3158"/>
                  <a:ext cx="3124" cy="0"/>
                </a:xfrm>
                <a:prstGeom prst="line">
                  <a:avLst/>
                </a:prstGeom>
                <a:ln w="22225" cap="flat" cmpd="sng">
                  <a:solidFill>
                    <a:srgbClr val="FFCC99"/>
                  </a:solidFill>
                  <a:prstDash val="solid"/>
                  <a:headEnd type="none" w="med" len="med"/>
                  <a:tailEnd type="none" w="med" len="med"/>
                </a:ln>
              </p:spPr>
            </p:sp>
            <p:sp>
              <p:nvSpPr>
                <p:cNvPr id="275518" name="直接连接符 43070"/>
                <p:cNvSpPr/>
                <p:nvPr/>
              </p:nvSpPr>
              <p:spPr>
                <a:xfrm>
                  <a:off x="1708" y="3254"/>
                  <a:ext cx="3124" cy="0"/>
                </a:xfrm>
                <a:prstGeom prst="line">
                  <a:avLst/>
                </a:prstGeom>
                <a:ln w="9525" cap="flat" cmpd="sng">
                  <a:solidFill>
                    <a:srgbClr val="FFCC99"/>
                  </a:solidFill>
                  <a:prstDash val="solid"/>
                  <a:headEnd type="none" w="med" len="med"/>
                  <a:tailEnd type="none" w="med" len="med"/>
                </a:ln>
              </p:spPr>
            </p:sp>
            <p:sp>
              <p:nvSpPr>
                <p:cNvPr id="275519" name="直接连接符 43071"/>
                <p:cNvSpPr/>
                <p:nvPr/>
              </p:nvSpPr>
              <p:spPr>
                <a:xfrm>
                  <a:off x="1708" y="3206"/>
                  <a:ext cx="3124" cy="0"/>
                </a:xfrm>
                <a:prstGeom prst="line">
                  <a:avLst/>
                </a:prstGeom>
                <a:ln w="9525" cap="flat" cmpd="sng">
                  <a:solidFill>
                    <a:srgbClr val="FFCC99"/>
                  </a:solidFill>
                  <a:prstDash val="solid"/>
                  <a:headEnd type="none" w="med" len="med"/>
                  <a:tailEnd type="none" w="med" len="med"/>
                </a:ln>
              </p:spPr>
            </p:sp>
            <p:sp>
              <p:nvSpPr>
                <p:cNvPr id="275520" name="直接连接符 43072"/>
                <p:cNvSpPr/>
                <p:nvPr/>
              </p:nvSpPr>
              <p:spPr>
                <a:xfrm>
                  <a:off x="1708" y="3303"/>
                  <a:ext cx="3124" cy="0"/>
                </a:xfrm>
                <a:prstGeom prst="line">
                  <a:avLst/>
                </a:prstGeom>
                <a:ln w="9525" cap="flat" cmpd="sng">
                  <a:solidFill>
                    <a:srgbClr val="FFCC99"/>
                  </a:solidFill>
                  <a:prstDash val="solid"/>
                  <a:headEnd type="none" w="med" len="med"/>
                  <a:tailEnd type="none" w="med" len="med"/>
                </a:ln>
              </p:spPr>
            </p:sp>
            <p:sp>
              <p:nvSpPr>
                <p:cNvPr id="275521" name="直接连接符 43073"/>
                <p:cNvSpPr/>
                <p:nvPr/>
              </p:nvSpPr>
              <p:spPr>
                <a:xfrm>
                  <a:off x="1708" y="3350"/>
                  <a:ext cx="3124" cy="0"/>
                </a:xfrm>
                <a:prstGeom prst="line">
                  <a:avLst/>
                </a:prstGeom>
                <a:ln w="9525" cap="flat" cmpd="sng">
                  <a:solidFill>
                    <a:srgbClr val="FFCC99"/>
                  </a:solidFill>
                  <a:prstDash val="solid"/>
                  <a:headEnd type="none" w="med" len="med"/>
                  <a:tailEnd type="none" w="med" len="med"/>
                </a:ln>
              </p:spPr>
            </p:sp>
            <p:sp>
              <p:nvSpPr>
                <p:cNvPr id="275522" name="直接连接符 43074"/>
                <p:cNvSpPr/>
                <p:nvPr/>
              </p:nvSpPr>
              <p:spPr>
                <a:xfrm>
                  <a:off x="1708" y="3393"/>
                  <a:ext cx="3124" cy="0"/>
                </a:xfrm>
                <a:prstGeom prst="line">
                  <a:avLst/>
                </a:prstGeom>
                <a:ln w="22225" cap="flat" cmpd="sng">
                  <a:solidFill>
                    <a:srgbClr val="FFCC99"/>
                  </a:solidFill>
                  <a:prstDash val="solid"/>
                  <a:headEnd type="none" w="med" len="med"/>
                  <a:tailEnd type="none" w="med" len="med"/>
                </a:ln>
              </p:spPr>
            </p:sp>
            <p:sp>
              <p:nvSpPr>
                <p:cNvPr id="275523" name="直接连接符 43075"/>
                <p:cNvSpPr/>
                <p:nvPr/>
              </p:nvSpPr>
              <p:spPr>
                <a:xfrm>
                  <a:off x="1708" y="3490"/>
                  <a:ext cx="3124" cy="0"/>
                </a:xfrm>
                <a:prstGeom prst="line">
                  <a:avLst/>
                </a:prstGeom>
                <a:ln w="9525" cap="flat" cmpd="sng">
                  <a:solidFill>
                    <a:srgbClr val="FFCC99"/>
                  </a:solidFill>
                  <a:prstDash val="solid"/>
                  <a:headEnd type="none" w="med" len="med"/>
                  <a:tailEnd type="none" w="med" len="med"/>
                </a:ln>
              </p:spPr>
            </p:sp>
            <p:sp>
              <p:nvSpPr>
                <p:cNvPr id="275524" name="直接连接符 43076"/>
                <p:cNvSpPr/>
                <p:nvPr/>
              </p:nvSpPr>
              <p:spPr>
                <a:xfrm>
                  <a:off x="1708" y="3442"/>
                  <a:ext cx="3124" cy="0"/>
                </a:xfrm>
                <a:prstGeom prst="line">
                  <a:avLst/>
                </a:prstGeom>
                <a:ln w="9525" cap="flat" cmpd="sng">
                  <a:solidFill>
                    <a:srgbClr val="FFCC99"/>
                  </a:solidFill>
                  <a:prstDash val="solid"/>
                  <a:headEnd type="none" w="med" len="med"/>
                  <a:tailEnd type="none" w="med" len="med"/>
                </a:ln>
              </p:spPr>
            </p:sp>
            <p:sp>
              <p:nvSpPr>
                <p:cNvPr id="275525" name="直接连接符 43077"/>
                <p:cNvSpPr/>
                <p:nvPr/>
              </p:nvSpPr>
              <p:spPr>
                <a:xfrm>
                  <a:off x="1708" y="3538"/>
                  <a:ext cx="3124" cy="0"/>
                </a:xfrm>
                <a:prstGeom prst="line">
                  <a:avLst/>
                </a:prstGeom>
                <a:ln w="9525" cap="flat" cmpd="sng">
                  <a:solidFill>
                    <a:srgbClr val="FFCC99"/>
                  </a:solidFill>
                  <a:prstDash val="solid"/>
                  <a:headEnd type="none" w="med" len="med"/>
                  <a:tailEnd type="none" w="med" len="med"/>
                </a:ln>
              </p:spPr>
            </p:sp>
            <p:sp>
              <p:nvSpPr>
                <p:cNvPr id="275526" name="直接连接符 43078"/>
                <p:cNvSpPr/>
                <p:nvPr/>
              </p:nvSpPr>
              <p:spPr>
                <a:xfrm>
                  <a:off x="1708" y="3585"/>
                  <a:ext cx="3124" cy="0"/>
                </a:xfrm>
                <a:prstGeom prst="line">
                  <a:avLst/>
                </a:prstGeom>
                <a:ln w="9525" cap="flat" cmpd="sng">
                  <a:solidFill>
                    <a:srgbClr val="FFCC99"/>
                  </a:solidFill>
                  <a:prstDash val="solid"/>
                  <a:headEnd type="none" w="med" len="med"/>
                  <a:tailEnd type="none" w="med" len="med"/>
                </a:ln>
              </p:spPr>
            </p:sp>
            <p:sp>
              <p:nvSpPr>
                <p:cNvPr id="275527" name="直接连接符 43079"/>
                <p:cNvSpPr/>
                <p:nvPr/>
              </p:nvSpPr>
              <p:spPr>
                <a:xfrm>
                  <a:off x="1708" y="3638"/>
                  <a:ext cx="3124" cy="0"/>
                </a:xfrm>
                <a:prstGeom prst="line">
                  <a:avLst/>
                </a:prstGeom>
                <a:ln w="22225" cap="flat" cmpd="sng">
                  <a:solidFill>
                    <a:srgbClr val="FFCC99"/>
                  </a:solidFill>
                  <a:prstDash val="solid"/>
                  <a:headEnd type="none" w="med" len="med"/>
                  <a:tailEnd type="none" w="med" len="med"/>
                </a:ln>
              </p:spPr>
            </p:sp>
          </p:grpSp>
          <p:grpSp>
            <p:nvGrpSpPr>
              <p:cNvPr id="275528" name="组合 43080"/>
              <p:cNvGrpSpPr/>
              <p:nvPr/>
            </p:nvGrpSpPr>
            <p:grpSpPr>
              <a:xfrm>
                <a:off x="1486" y="800"/>
                <a:ext cx="3124" cy="3124"/>
                <a:chOff x="1731" y="700"/>
                <a:chExt cx="3124" cy="3124"/>
              </a:xfrm>
            </p:grpSpPr>
            <p:sp>
              <p:nvSpPr>
                <p:cNvPr id="275529" name="直接连接符 43081"/>
                <p:cNvSpPr/>
                <p:nvPr/>
              </p:nvSpPr>
              <p:spPr>
                <a:xfrm rot="5400000">
                  <a:off x="3293" y="2262"/>
                  <a:ext cx="3124" cy="0"/>
                </a:xfrm>
                <a:prstGeom prst="line">
                  <a:avLst/>
                </a:prstGeom>
                <a:ln w="22225" cap="flat" cmpd="sng">
                  <a:solidFill>
                    <a:srgbClr val="FFCC99"/>
                  </a:solidFill>
                  <a:prstDash val="solid"/>
                  <a:headEnd type="none" w="med" len="med"/>
                  <a:tailEnd type="none" w="med" len="med"/>
                </a:ln>
              </p:spPr>
            </p:sp>
            <p:sp>
              <p:nvSpPr>
                <p:cNvPr id="275530" name="直接连接符 43082"/>
                <p:cNvSpPr/>
                <p:nvPr/>
              </p:nvSpPr>
              <p:spPr>
                <a:xfrm rot="5400000">
                  <a:off x="3189" y="2262"/>
                  <a:ext cx="3124" cy="0"/>
                </a:xfrm>
                <a:prstGeom prst="line">
                  <a:avLst/>
                </a:prstGeom>
                <a:ln w="9525" cap="flat" cmpd="sng">
                  <a:solidFill>
                    <a:srgbClr val="FFCC99"/>
                  </a:solidFill>
                  <a:prstDash val="solid"/>
                  <a:headEnd type="none" w="med" len="med"/>
                  <a:tailEnd type="none" w="med" len="med"/>
                </a:ln>
              </p:spPr>
            </p:sp>
            <p:sp>
              <p:nvSpPr>
                <p:cNvPr id="275531" name="直接连接符 43083"/>
                <p:cNvSpPr/>
                <p:nvPr/>
              </p:nvSpPr>
              <p:spPr>
                <a:xfrm rot="5400000">
                  <a:off x="3236" y="2262"/>
                  <a:ext cx="3124" cy="0"/>
                </a:xfrm>
                <a:prstGeom prst="line">
                  <a:avLst/>
                </a:prstGeom>
                <a:ln w="9525" cap="flat" cmpd="sng">
                  <a:solidFill>
                    <a:srgbClr val="FFCC99"/>
                  </a:solidFill>
                  <a:prstDash val="solid"/>
                  <a:headEnd type="none" w="med" len="med"/>
                  <a:tailEnd type="none" w="med" len="med"/>
                </a:ln>
              </p:spPr>
            </p:sp>
            <p:sp>
              <p:nvSpPr>
                <p:cNvPr id="275532" name="直接连接符 43084"/>
                <p:cNvSpPr/>
                <p:nvPr/>
              </p:nvSpPr>
              <p:spPr>
                <a:xfrm rot="5400000">
                  <a:off x="3139" y="2262"/>
                  <a:ext cx="3124" cy="0"/>
                </a:xfrm>
                <a:prstGeom prst="line">
                  <a:avLst/>
                </a:prstGeom>
                <a:ln w="9525" cap="flat" cmpd="sng">
                  <a:solidFill>
                    <a:srgbClr val="FFCC99"/>
                  </a:solidFill>
                  <a:prstDash val="solid"/>
                  <a:headEnd type="none" w="med" len="med"/>
                  <a:tailEnd type="none" w="med" len="med"/>
                </a:ln>
              </p:spPr>
            </p:sp>
            <p:sp>
              <p:nvSpPr>
                <p:cNvPr id="275533" name="直接连接符 43085"/>
                <p:cNvSpPr/>
                <p:nvPr/>
              </p:nvSpPr>
              <p:spPr>
                <a:xfrm rot="5400000">
                  <a:off x="3093" y="2262"/>
                  <a:ext cx="3124" cy="0"/>
                </a:xfrm>
                <a:prstGeom prst="line">
                  <a:avLst/>
                </a:prstGeom>
                <a:ln w="9525" cap="flat" cmpd="sng">
                  <a:solidFill>
                    <a:srgbClr val="FFCC99"/>
                  </a:solidFill>
                  <a:prstDash val="solid"/>
                  <a:headEnd type="none" w="med" len="med"/>
                  <a:tailEnd type="none" w="med" len="med"/>
                </a:ln>
              </p:spPr>
            </p:sp>
            <p:sp>
              <p:nvSpPr>
                <p:cNvPr id="275534" name="直接连接符 43086"/>
                <p:cNvSpPr/>
                <p:nvPr/>
              </p:nvSpPr>
              <p:spPr>
                <a:xfrm rot="5400000">
                  <a:off x="3040" y="2262"/>
                  <a:ext cx="3124" cy="0"/>
                </a:xfrm>
                <a:prstGeom prst="line">
                  <a:avLst/>
                </a:prstGeom>
                <a:ln w="22225" cap="flat" cmpd="sng">
                  <a:solidFill>
                    <a:srgbClr val="FFCC99"/>
                  </a:solidFill>
                  <a:prstDash val="solid"/>
                  <a:headEnd type="none" w="med" len="med"/>
                  <a:tailEnd type="none" w="med" len="med"/>
                </a:ln>
              </p:spPr>
            </p:sp>
            <p:sp>
              <p:nvSpPr>
                <p:cNvPr id="275535" name="直接连接符 43087"/>
                <p:cNvSpPr/>
                <p:nvPr/>
              </p:nvSpPr>
              <p:spPr>
                <a:xfrm rot="5400000">
                  <a:off x="2936" y="2262"/>
                  <a:ext cx="3124" cy="0"/>
                </a:xfrm>
                <a:prstGeom prst="line">
                  <a:avLst/>
                </a:prstGeom>
                <a:ln w="9525" cap="flat" cmpd="sng">
                  <a:solidFill>
                    <a:srgbClr val="FFCC99"/>
                  </a:solidFill>
                  <a:prstDash val="solid"/>
                  <a:headEnd type="none" w="med" len="med"/>
                  <a:tailEnd type="none" w="med" len="med"/>
                </a:ln>
              </p:spPr>
            </p:sp>
            <p:sp>
              <p:nvSpPr>
                <p:cNvPr id="275536" name="直接连接符 43088"/>
                <p:cNvSpPr/>
                <p:nvPr/>
              </p:nvSpPr>
              <p:spPr>
                <a:xfrm rot="5400000">
                  <a:off x="2983" y="2262"/>
                  <a:ext cx="3124" cy="0"/>
                </a:xfrm>
                <a:prstGeom prst="line">
                  <a:avLst/>
                </a:prstGeom>
                <a:ln w="9525" cap="flat" cmpd="sng">
                  <a:solidFill>
                    <a:srgbClr val="FFCC99"/>
                  </a:solidFill>
                  <a:prstDash val="solid"/>
                  <a:headEnd type="none" w="med" len="med"/>
                  <a:tailEnd type="none" w="med" len="med"/>
                </a:ln>
              </p:spPr>
            </p:sp>
            <p:sp>
              <p:nvSpPr>
                <p:cNvPr id="275537" name="直接连接符 43089"/>
                <p:cNvSpPr/>
                <p:nvPr/>
              </p:nvSpPr>
              <p:spPr>
                <a:xfrm rot="5400000">
                  <a:off x="2895" y="2262"/>
                  <a:ext cx="3124" cy="0"/>
                </a:xfrm>
                <a:prstGeom prst="line">
                  <a:avLst/>
                </a:prstGeom>
                <a:ln w="9525" cap="flat" cmpd="sng">
                  <a:solidFill>
                    <a:srgbClr val="FFCC99"/>
                  </a:solidFill>
                  <a:prstDash val="solid"/>
                  <a:headEnd type="none" w="med" len="med"/>
                  <a:tailEnd type="none" w="med" len="med"/>
                </a:ln>
              </p:spPr>
            </p:sp>
            <p:sp>
              <p:nvSpPr>
                <p:cNvPr id="275538" name="直接连接符 43090"/>
                <p:cNvSpPr/>
                <p:nvPr/>
              </p:nvSpPr>
              <p:spPr>
                <a:xfrm rot="5400000">
                  <a:off x="2848" y="2262"/>
                  <a:ext cx="3124" cy="0"/>
                </a:xfrm>
                <a:prstGeom prst="line">
                  <a:avLst/>
                </a:prstGeom>
                <a:ln w="9525" cap="flat" cmpd="sng">
                  <a:solidFill>
                    <a:srgbClr val="FFCC99"/>
                  </a:solidFill>
                  <a:prstDash val="solid"/>
                  <a:headEnd type="none" w="med" len="med"/>
                  <a:tailEnd type="none" w="med" len="med"/>
                </a:ln>
              </p:spPr>
            </p:sp>
            <p:sp>
              <p:nvSpPr>
                <p:cNvPr id="275539" name="直接连接符 43091"/>
                <p:cNvSpPr/>
                <p:nvPr/>
              </p:nvSpPr>
              <p:spPr>
                <a:xfrm rot="5400000">
                  <a:off x="2805" y="2262"/>
                  <a:ext cx="3124" cy="0"/>
                </a:xfrm>
                <a:prstGeom prst="line">
                  <a:avLst/>
                </a:prstGeom>
                <a:ln w="22225" cap="flat" cmpd="sng">
                  <a:solidFill>
                    <a:srgbClr val="FFCC99"/>
                  </a:solidFill>
                  <a:prstDash val="solid"/>
                  <a:headEnd type="none" w="med" len="med"/>
                  <a:tailEnd type="none" w="med" len="med"/>
                </a:ln>
              </p:spPr>
            </p:sp>
            <p:sp>
              <p:nvSpPr>
                <p:cNvPr id="275540" name="直接连接符 43092"/>
                <p:cNvSpPr/>
                <p:nvPr/>
              </p:nvSpPr>
              <p:spPr>
                <a:xfrm rot="5400000">
                  <a:off x="2701" y="2262"/>
                  <a:ext cx="3124" cy="0"/>
                </a:xfrm>
                <a:prstGeom prst="line">
                  <a:avLst/>
                </a:prstGeom>
                <a:ln w="9525" cap="flat" cmpd="sng">
                  <a:solidFill>
                    <a:srgbClr val="FFCC99"/>
                  </a:solidFill>
                  <a:prstDash val="solid"/>
                  <a:headEnd type="none" w="med" len="med"/>
                  <a:tailEnd type="none" w="med" len="med"/>
                </a:ln>
              </p:spPr>
            </p:sp>
            <p:sp>
              <p:nvSpPr>
                <p:cNvPr id="275541" name="直接连接符 43093"/>
                <p:cNvSpPr/>
                <p:nvPr/>
              </p:nvSpPr>
              <p:spPr>
                <a:xfrm rot="5400000">
                  <a:off x="2748" y="2262"/>
                  <a:ext cx="3124" cy="0"/>
                </a:xfrm>
                <a:prstGeom prst="line">
                  <a:avLst/>
                </a:prstGeom>
                <a:ln w="9525" cap="flat" cmpd="sng">
                  <a:solidFill>
                    <a:srgbClr val="FFCC99"/>
                  </a:solidFill>
                  <a:prstDash val="solid"/>
                  <a:headEnd type="none" w="med" len="med"/>
                  <a:tailEnd type="none" w="med" len="med"/>
                </a:ln>
              </p:spPr>
            </p:sp>
            <p:sp>
              <p:nvSpPr>
                <p:cNvPr id="275542" name="直接连接符 43094"/>
                <p:cNvSpPr/>
                <p:nvPr/>
              </p:nvSpPr>
              <p:spPr>
                <a:xfrm rot="5400000">
                  <a:off x="2652" y="2262"/>
                  <a:ext cx="3124" cy="0"/>
                </a:xfrm>
                <a:prstGeom prst="line">
                  <a:avLst/>
                </a:prstGeom>
                <a:ln w="9525" cap="flat" cmpd="sng">
                  <a:solidFill>
                    <a:srgbClr val="FFCC99"/>
                  </a:solidFill>
                  <a:prstDash val="solid"/>
                  <a:headEnd type="none" w="med" len="med"/>
                  <a:tailEnd type="none" w="med" len="med"/>
                </a:ln>
              </p:spPr>
            </p:sp>
            <p:sp>
              <p:nvSpPr>
                <p:cNvPr id="275543" name="直接连接符 43095"/>
                <p:cNvSpPr/>
                <p:nvPr/>
              </p:nvSpPr>
              <p:spPr>
                <a:xfrm rot="5400000">
                  <a:off x="2614" y="2262"/>
                  <a:ext cx="3124" cy="0"/>
                </a:xfrm>
                <a:prstGeom prst="line">
                  <a:avLst/>
                </a:prstGeom>
                <a:ln w="9525" cap="flat" cmpd="sng">
                  <a:solidFill>
                    <a:srgbClr val="FFCC99"/>
                  </a:solidFill>
                  <a:prstDash val="solid"/>
                  <a:headEnd type="none" w="med" len="med"/>
                  <a:tailEnd type="none" w="med" len="med"/>
                </a:ln>
              </p:spPr>
            </p:sp>
            <p:sp>
              <p:nvSpPr>
                <p:cNvPr id="275544" name="直接连接符 43096"/>
                <p:cNvSpPr/>
                <p:nvPr/>
              </p:nvSpPr>
              <p:spPr>
                <a:xfrm rot="5400000">
                  <a:off x="2561" y="2262"/>
                  <a:ext cx="3124" cy="0"/>
                </a:xfrm>
                <a:prstGeom prst="line">
                  <a:avLst/>
                </a:prstGeom>
                <a:ln w="22225" cap="flat" cmpd="sng">
                  <a:solidFill>
                    <a:srgbClr val="FFCC99"/>
                  </a:solidFill>
                  <a:prstDash val="solid"/>
                  <a:headEnd type="none" w="med" len="med"/>
                  <a:tailEnd type="none" w="med" len="med"/>
                </a:ln>
              </p:spPr>
            </p:sp>
            <p:sp>
              <p:nvSpPr>
                <p:cNvPr id="275545" name="直接连接符 43097"/>
                <p:cNvSpPr/>
                <p:nvPr/>
              </p:nvSpPr>
              <p:spPr>
                <a:xfrm rot="5400000">
                  <a:off x="2466" y="2262"/>
                  <a:ext cx="3124" cy="0"/>
                </a:xfrm>
                <a:prstGeom prst="line">
                  <a:avLst/>
                </a:prstGeom>
                <a:ln w="9525" cap="flat" cmpd="sng">
                  <a:solidFill>
                    <a:srgbClr val="FFCC99"/>
                  </a:solidFill>
                  <a:prstDash val="solid"/>
                  <a:headEnd type="none" w="med" len="med"/>
                  <a:tailEnd type="none" w="med" len="med"/>
                </a:ln>
              </p:spPr>
            </p:sp>
            <p:sp>
              <p:nvSpPr>
                <p:cNvPr id="275546" name="直接连接符 43098"/>
                <p:cNvSpPr/>
                <p:nvPr/>
              </p:nvSpPr>
              <p:spPr>
                <a:xfrm rot="5400000">
                  <a:off x="2513" y="2262"/>
                  <a:ext cx="3124" cy="0"/>
                </a:xfrm>
                <a:prstGeom prst="line">
                  <a:avLst/>
                </a:prstGeom>
                <a:ln w="9525" cap="flat" cmpd="sng">
                  <a:solidFill>
                    <a:srgbClr val="FFCC99"/>
                  </a:solidFill>
                  <a:prstDash val="solid"/>
                  <a:headEnd type="none" w="med" len="med"/>
                  <a:tailEnd type="none" w="med" len="med"/>
                </a:ln>
              </p:spPr>
            </p:sp>
            <p:sp>
              <p:nvSpPr>
                <p:cNvPr id="275547" name="直接连接符 43099"/>
                <p:cNvSpPr/>
                <p:nvPr/>
              </p:nvSpPr>
              <p:spPr>
                <a:xfrm rot="5400000">
                  <a:off x="2416" y="2262"/>
                  <a:ext cx="3124" cy="0"/>
                </a:xfrm>
                <a:prstGeom prst="line">
                  <a:avLst/>
                </a:prstGeom>
                <a:ln w="9525" cap="flat" cmpd="sng">
                  <a:solidFill>
                    <a:srgbClr val="FFCC99"/>
                  </a:solidFill>
                  <a:prstDash val="solid"/>
                  <a:headEnd type="none" w="med" len="med"/>
                  <a:tailEnd type="none" w="med" len="med"/>
                </a:ln>
              </p:spPr>
            </p:sp>
            <p:sp>
              <p:nvSpPr>
                <p:cNvPr id="275548" name="直接连接符 43100"/>
                <p:cNvSpPr/>
                <p:nvPr/>
              </p:nvSpPr>
              <p:spPr>
                <a:xfrm rot="5400000">
                  <a:off x="2378" y="2262"/>
                  <a:ext cx="3124" cy="0"/>
                </a:xfrm>
                <a:prstGeom prst="line">
                  <a:avLst/>
                </a:prstGeom>
                <a:ln w="9525" cap="flat" cmpd="sng">
                  <a:solidFill>
                    <a:srgbClr val="FFCC99"/>
                  </a:solidFill>
                  <a:prstDash val="solid"/>
                  <a:headEnd type="none" w="med" len="med"/>
                  <a:tailEnd type="none" w="med" len="med"/>
                </a:ln>
              </p:spPr>
            </p:sp>
            <p:sp>
              <p:nvSpPr>
                <p:cNvPr id="275549" name="直接连接符 43101"/>
                <p:cNvSpPr/>
                <p:nvPr/>
              </p:nvSpPr>
              <p:spPr>
                <a:xfrm rot="5400000">
                  <a:off x="2325" y="2262"/>
                  <a:ext cx="3124" cy="0"/>
                </a:xfrm>
                <a:prstGeom prst="line">
                  <a:avLst/>
                </a:prstGeom>
                <a:ln w="22225" cap="flat" cmpd="sng">
                  <a:solidFill>
                    <a:srgbClr val="FFCC99"/>
                  </a:solidFill>
                  <a:prstDash val="solid"/>
                  <a:headEnd type="none" w="med" len="med"/>
                  <a:tailEnd type="none" w="med" len="med"/>
                </a:ln>
              </p:spPr>
            </p:sp>
            <p:sp>
              <p:nvSpPr>
                <p:cNvPr id="275550" name="直接连接符 43102"/>
                <p:cNvSpPr/>
                <p:nvPr/>
              </p:nvSpPr>
              <p:spPr>
                <a:xfrm rot="5400000">
                  <a:off x="2231" y="2262"/>
                  <a:ext cx="3124" cy="0"/>
                </a:xfrm>
                <a:prstGeom prst="line">
                  <a:avLst/>
                </a:prstGeom>
                <a:ln w="9525" cap="flat" cmpd="sng">
                  <a:solidFill>
                    <a:srgbClr val="FFCC99"/>
                  </a:solidFill>
                  <a:prstDash val="solid"/>
                  <a:headEnd type="none" w="med" len="med"/>
                  <a:tailEnd type="none" w="med" len="med"/>
                </a:ln>
              </p:spPr>
            </p:sp>
            <p:sp>
              <p:nvSpPr>
                <p:cNvPr id="275551" name="直接连接符 43103"/>
                <p:cNvSpPr/>
                <p:nvPr/>
              </p:nvSpPr>
              <p:spPr>
                <a:xfrm rot="5400000">
                  <a:off x="2278" y="2262"/>
                  <a:ext cx="3124" cy="0"/>
                </a:xfrm>
                <a:prstGeom prst="line">
                  <a:avLst/>
                </a:prstGeom>
                <a:ln w="9525" cap="flat" cmpd="sng">
                  <a:solidFill>
                    <a:srgbClr val="FFCC99"/>
                  </a:solidFill>
                  <a:prstDash val="solid"/>
                  <a:headEnd type="none" w="med" len="med"/>
                  <a:tailEnd type="none" w="med" len="med"/>
                </a:ln>
              </p:spPr>
            </p:sp>
            <p:sp>
              <p:nvSpPr>
                <p:cNvPr id="275552" name="直接连接符 43104"/>
                <p:cNvSpPr/>
                <p:nvPr/>
              </p:nvSpPr>
              <p:spPr>
                <a:xfrm rot="5400000">
                  <a:off x="2181" y="2262"/>
                  <a:ext cx="3124" cy="0"/>
                </a:xfrm>
                <a:prstGeom prst="line">
                  <a:avLst/>
                </a:prstGeom>
                <a:ln w="9525" cap="flat" cmpd="sng">
                  <a:solidFill>
                    <a:srgbClr val="FFCC99"/>
                  </a:solidFill>
                  <a:prstDash val="solid"/>
                  <a:headEnd type="none" w="med" len="med"/>
                  <a:tailEnd type="none" w="med" len="med"/>
                </a:ln>
              </p:spPr>
            </p:sp>
            <p:sp>
              <p:nvSpPr>
                <p:cNvPr id="275553" name="直接连接符 43105"/>
                <p:cNvSpPr/>
                <p:nvPr/>
              </p:nvSpPr>
              <p:spPr>
                <a:xfrm rot="5400000">
                  <a:off x="2125" y="2262"/>
                  <a:ext cx="3124" cy="0"/>
                </a:xfrm>
                <a:prstGeom prst="line">
                  <a:avLst/>
                </a:prstGeom>
                <a:ln w="9525" cap="flat" cmpd="sng">
                  <a:solidFill>
                    <a:srgbClr val="FFCC99"/>
                  </a:solidFill>
                  <a:prstDash val="solid"/>
                  <a:headEnd type="none" w="med" len="med"/>
                  <a:tailEnd type="none" w="med" len="med"/>
                </a:ln>
              </p:spPr>
            </p:sp>
            <p:sp>
              <p:nvSpPr>
                <p:cNvPr id="275554" name="直接连接符 43106"/>
                <p:cNvSpPr/>
                <p:nvPr/>
              </p:nvSpPr>
              <p:spPr>
                <a:xfrm rot="5400000">
                  <a:off x="2081" y="2262"/>
                  <a:ext cx="3124" cy="0"/>
                </a:xfrm>
                <a:prstGeom prst="line">
                  <a:avLst/>
                </a:prstGeom>
                <a:ln w="22225" cap="flat" cmpd="sng">
                  <a:solidFill>
                    <a:srgbClr val="FFCC99"/>
                  </a:solidFill>
                  <a:prstDash val="solid"/>
                  <a:headEnd type="none" w="med" len="med"/>
                  <a:tailEnd type="none" w="med" len="med"/>
                </a:ln>
              </p:spPr>
            </p:sp>
            <p:sp>
              <p:nvSpPr>
                <p:cNvPr id="275555" name="直接连接符 43107"/>
                <p:cNvSpPr/>
                <p:nvPr/>
              </p:nvSpPr>
              <p:spPr>
                <a:xfrm rot="5400000">
                  <a:off x="1986" y="2262"/>
                  <a:ext cx="3124" cy="0"/>
                </a:xfrm>
                <a:prstGeom prst="line">
                  <a:avLst/>
                </a:prstGeom>
                <a:ln w="9525" cap="flat" cmpd="sng">
                  <a:solidFill>
                    <a:srgbClr val="FFCC99"/>
                  </a:solidFill>
                  <a:prstDash val="solid"/>
                  <a:headEnd type="none" w="med" len="med"/>
                  <a:tailEnd type="none" w="med" len="med"/>
                </a:ln>
              </p:spPr>
            </p:sp>
            <p:sp>
              <p:nvSpPr>
                <p:cNvPr id="275556" name="直接连接符 43108"/>
                <p:cNvSpPr/>
                <p:nvPr/>
              </p:nvSpPr>
              <p:spPr>
                <a:xfrm rot="5400000">
                  <a:off x="2033" y="2262"/>
                  <a:ext cx="3124" cy="0"/>
                </a:xfrm>
                <a:prstGeom prst="line">
                  <a:avLst/>
                </a:prstGeom>
                <a:ln w="9525" cap="flat" cmpd="sng">
                  <a:solidFill>
                    <a:srgbClr val="FFCC99"/>
                  </a:solidFill>
                  <a:prstDash val="solid"/>
                  <a:headEnd type="none" w="med" len="med"/>
                  <a:tailEnd type="none" w="med" len="med"/>
                </a:ln>
              </p:spPr>
            </p:sp>
            <p:sp>
              <p:nvSpPr>
                <p:cNvPr id="275557" name="直接连接符 43109"/>
                <p:cNvSpPr/>
                <p:nvPr/>
              </p:nvSpPr>
              <p:spPr>
                <a:xfrm rot="5400000">
                  <a:off x="1936" y="2262"/>
                  <a:ext cx="3124" cy="0"/>
                </a:xfrm>
                <a:prstGeom prst="line">
                  <a:avLst/>
                </a:prstGeom>
                <a:ln w="9525" cap="flat" cmpd="sng">
                  <a:solidFill>
                    <a:srgbClr val="FFCC99"/>
                  </a:solidFill>
                  <a:prstDash val="solid"/>
                  <a:headEnd type="none" w="med" len="med"/>
                  <a:tailEnd type="none" w="med" len="med"/>
                </a:ln>
              </p:spPr>
            </p:sp>
            <p:sp>
              <p:nvSpPr>
                <p:cNvPr id="275558" name="直接连接符 43110"/>
                <p:cNvSpPr/>
                <p:nvPr/>
              </p:nvSpPr>
              <p:spPr>
                <a:xfrm rot="5400000">
                  <a:off x="1890" y="2262"/>
                  <a:ext cx="3124" cy="0"/>
                </a:xfrm>
                <a:prstGeom prst="line">
                  <a:avLst/>
                </a:prstGeom>
                <a:ln w="9525" cap="flat" cmpd="sng">
                  <a:solidFill>
                    <a:srgbClr val="FFCC99"/>
                  </a:solidFill>
                  <a:prstDash val="solid"/>
                  <a:headEnd type="none" w="med" len="med"/>
                  <a:tailEnd type="none" w="med" len="med"/>
                </a:ln>
              </p:spPr>
            </p:sp>
            <p:sp>
              <p:nvSpPr>
                <p:cNvPr id="275559" name="直接连接符 43111"/>
                <p:cNvSpPr/>
                <p:nvPr/>
              </p:nvSpPr>
              <p:spPr>
                <a:xfrm rot="5400000">
                  <a:off x="1847" y="2262"/>
                  <a:ext cx="3124" cy="0"/>
                </a:xfrm>
                <a:prstGeom prst="line">
                  <a:avLst/>
                </a:prstGeom>
                <a:ln w="22225" cap="flat" cmpd="sng">
                  <a:solidFill>
                    <a:srgbClr val="FFCC99"/>
                  </a:solidFill>
                  <a:prstDash val="solid"/>
                  <a:headEnd type="none" w="med" len="med"/>
                  <a:tailEnd type="none" w="med" len="med"/>
                </a:ln>
              </p:spPr>
            </p:sp>
            <p:sp>
              <p:nvSpPr>
                <p:cNvPr id="275560" name="直接连接符 43112"/>
                <p:cNvSpPr/>
                <p:nvPr/>
              </p:nvSpPr>
              <p:spPr>
                <a:xfrm rot="5400000">
                  <a:off x="1743" y="2262"/>
                  <a:ext cx="3124" cy="0"/>
                </a:xfrm>
                <a:prstGeom prst="line">
                  <a:avLst/>
                </a:prstGeom>
                <a:ln w="9525" cap="flat" cmpd="sng">
                  <a:solidFill>
                    <a:srgbClr val="FFCC99"/>
                  </a:solidFill>
                  <a:prstDash val="solid"/>
                  <a:headEnd type="none" w="med" len="med"/>
                  <a:tailEnd type="none" w="med" len="med"/>
                </a:ln>
              </p:spPr>
            </p:sp>
            <p:sp>
              <p:nvSpPr>
                <p:cNvPr id="275561" name="直接连接符 43113"/>
                <p:cNvSpPr/>
                <p:nvPr/>
              </p:nvSpPr>
              <p:spPr>
                <a:xfrm rot="5400000">
                  <a:off x="1790" y="2262"/>
                  <a:ext cx="3124" cy="0"/>
                </a:xfrm>
                <a:prstGeom prst="line">
                  <a:avLst/>
                </a:prstGeom>
                <a:ln w="9525" cap="flat" cmpd="sng">
                  <a:solidFill>
                    <a:srgbClr val="FFCC99"/>
                  </a:solidFill>
                  <a:prstDash val="solid"/>
                  <a:headEnd type="none" w="med" len="med"/>
                  <a:tailEnd type="none" w="med" len="med"/>
                </a:ln>
              </p:spPr>
            </p:sp>
            <p:sp>
              <p:nvSpPr>
                <p:cNvPr id="275562" name="直接连接符 43114"/>
                <p:cNvSpPr/>
                <p:nvPr/>
              </p:nvSpPr>
              <p:spPr>
                <a:xfrm rot="5400000">
                  <a:off x="1702" y="2262"/>
                  <a:ext cx="3124" cy="0"/>
                </a:xfrm>
                <a:prstGeom prst="line">
                  <a:avLst/>
                </a:prstGeom>
                <a:ln w="9525" cap="flat" cmpd="sng">
                  <a:solidFill>
                    <a:srgbClr val="FFCC99"/>
                  </a:solidFill>
                  <a:prstDash val="solid"/>
                  <a:headEnd type="none" w="med" len="med"/>
                  <a:tailEnd type="none" w="med" len="med"/>
                </a:ln>
              </p:spPr>
            </p:sp>
            <p:sp>
              <p:nvSpPr>
                <p:cNvPr id="275563" name="直接连接符 43115"/>
                <p:cNvSpPr/>
                <p:nvPr/>
              </p:nvSpPr>
              <p:spPr>
                <a:xfrm rot="5400000">
                  <a:off x="1655" y="2262"/>
                  <a:ext cx="3124" cy="0"/>
                </a:xfrm>
                <a:prstGeom prst="line">
                  <a:avLst/>
                </a:prstGeom>
                <a:ln w="9525" cap="flat" cmpd="sng">
                  <a:solidFill>
                    <a:srgbClr val="FFCC99"/>
                  </a:solidFill>
                  <a:prstDash val="solid"/>
                  <a:headEnd type="none" w="med" len="med"/>
                  <a:tailEnd type="none" w="med" len="med"/>
                </a:ln>
              </p:spPr>
            </p:sp>
            <p:sp>
              <p:nvSpPr>
                <p:cNvPr id="275564" name="直接连接符 43116"/>
                <p:cNvSpPr/>
                <p:nvPr/>
              </p:nvSpPr>
              <p:spPr>
                <a:xfrm rot="5400000">
                  <a:off x="1611" y="2262"/>
                  <a:ext cx="3124" cy="0"/>
                </a:xfrm>
                <a:prstGeom prst="line">
                  <a:avLst/>
                </a:prstGeom>
                <a:ln w="22225" cap="flat" cmpd="sng">
                  <a:solidFill>
                    <a:srgbClr val="FFCC99"/>
                  </a:solidFill>
                  <a:prstDash val="solid"/>
                  <a:headEnd type="none" w="med" len="med"/>
                  <a:tailEnd type="none" w="med" len="med"/>
                </a:ln>
              </p:spPr>
            </p:sp>
            <p:sp>
              <p:nvSpPr>
                <p:cNvPr id="275565" name="直接连接符 43117"/>
                <p:cNvSpPr/>
                <p:nvPr/>
              </p:nvSpPr>
              <p:spPr>
                <a:xfrm rot="5400000">
                  <a:off x="1508" y="2262"/>
                  <a:ext cx="3124" cy="0"/>
                </a:xfrm>
                <a:prstGeom prst="line">
                  <a:avLst/>
                </a:prstGeom>
                <a:ln w="9525" cap="flat" cmpd="sng">
                  <a:solidFill>
                    <a:srgbClr val="FFCC99"/>
                  </a:solidFill>
                  <a:prstDash val="solid"/>
                  <a:headEnd type="none" w="med" len="med"/>
                  <a:tailEnd type="none" w="med" len="med"/>
                </a:ln>
              </p:spPr>
            </p:sp>
            <p:sp>
              <p:nvSpPr>
                <p:cNvPr id="275566" name="直接连接符 43118"/>
                <p:cNvSpPr/>
                <p:nvPr/>
              </p:nvSpPr>
              <p:spPr>
                <a:xfrm rot="5400000">
                  <a:off x="1554" y="2262"/>
                  <a:ext cx="3124" cy="0"/>
                </a:xfrm>
                <a:prstGeom prst="line">
                  <a:avLst/>
                </a:prstGeom>
                <a:ln w="9525" cap="flat" cmpd="sng">
                  <a:solidFill>
                    <a:srgbClr val="FFCC99"/>
                  </a:solidFill>
                  <a:prstDash val="solid"/>
                  <a:headEnd type="none" w="med" len="med"/>
                  <a:tailEnd type="none" w="med" len="med"/>
                </a:ln>
              </p:spPr>
            </p:sp>
            <p:sp>
              <p:nvSpPr>
                <p:cNvPr id="275567" name="直接连接符 43119"/>
                <p:cNvSpPr/>
                <p:nvPr/>
              </p:nvSpPr>
              <p:spPr>
                <a:xfrm rot="5400000">
                  <a:off x="1467" y="2262"/>
                  <a:ext cx="3124" cy="0"/>
                </a:xfrm>
                <a:prstGeom prst="line">
                  <a:avLst/>
                </a:prstGeom>
                <a:ln w="9525" cap="flat" cmpd="sng">
                  <a:solidFill>
                    <a:srgbClr val="FFCC99"/>
                  </a:solidFill>
                  <a:prstDash val="solid"/>
                  <a:headEnd type="none" w="med" len="med"/>
                  <a:tailEnd type="none" w="med" len="med"/>
                </a:ln>
              </p:spPr>
            </p:sp>
            <p:sp>
              <p:nvSpPr>
                <p:cNvPr id="275568" name="直接连接符 43120"/>
                <p:cNvSpPr/>
                <p:nvPr/>
              </p:nvSpPr>
              <p:spPr>
                <a:xfrm rot="5400000">
                  <a:off x="1411" y="2262"/>
                  <a:ext cx="3124" cy="0"/>
                </a:xfrm>
                <a:prstGeom prst="line">
                  <a:avLst/>
                </a:prstGeom>
                <a:ln w="9525" cap="flat" cmpd="sng">
                  <a:solidFill>
                    <a:srgbClr val="FFCC99"/>
                  </a:solidFill>
                  <a:prstDash val="solid"/>
                  <a:headEnd type="none" w="med" len="med"/>
                  <a:tailEnd type="none" w="med" len="med"/>
                </a:ln>
              </p:spPr>
            </p:sp>
            <p:sp>
              <p:nvSpPr>
                <p:cNvPr id="275569" name="直接连接符 43121"/>
                <p:cNvSpPr/>
                <p:nvPr/>
              </p:nvSpPr>
              <p:spPr>
                <a:xfrm rot="5400000">
                  <a:off x="1362" y="2262"/>
                  <a:ext cx="3124" cy="0"/>
                </a:xfrm>
                <a:prstGeom prst="line">
                  <a:avLst/>
                </a:prstGeom>
                <a:ln w="22225" cap="flat" cmpd="sng">
                  <a:solidFill>
                    <a:srgbClr val="FFCC99"/>
                  </a:solidFill>
                  <a:prstDash val="solid"/>
                  <a:headEnd type="none" w="med" len="med"/>
                  <a:tailEnd type="none" w="med" len="med"/>
                </a:ln>
              </p:spPr>
            </p:sp>
            <p:sp>
              <p:nvSpPr>
                <p:cNvPr id="275570" name="直接连接符 43122"/>
                <p:cNvSpPr/>
                <p:nvPr/>
              </p:nvSpPr>
              <p:spPr>
                <a:xfrm rot="5400000">
                  <a:off x="1266" y="2262"/>
                  <a:ext cx="3124" cy="0"/>
                </a:xfrm>
                <a:prstGeom prst="line">
                  <a:avLst/>
                </a:prstGeom>
                <a:ln w="9525" cap="flat" cmpd="sng">
                  <a:solidFill>
                    <a:srgbClr val="FFCC99"/>
                  </a:solidFill>
                  <a:prstDash val="solid"/>
                  <a:headEnd type="none" w="med" len="med"/>
                  <a:tailEnd type="none" w="med" len="med"/>
                </a:ln>
              </p:spPr>
            </p:sp>
            <p:sp>
              <p:nvSpPr>
                <p:cNvPr id="275571" name="直接连接符 43123"/>
                <p:cNvSpPr/>
                <p:nvPr/>
              </p:nvSpPr>
              <p:spPr>
                <a:xfrm rot="5400000">
                  <a:off x="1314" y="2262"/>
                  <a:ext cx="3124" cy="0"/>
                </a:xfrm>
                <a:prstGeom prst="line">
                  <a:avLst/>
                </a:prstGeom>
                <a:ln w="9525" cap="flat" cmpd="sng">
                  <a:solidFill>
                    <a:srgbClr val="FFCC99"/>
                  </a:solidFill>
                  <a:prstDash val="solid"/>
                  <a:headEnd type="none" w="med" len="med"/>
                  <a:tailEnd type="none" w="med" len="med"/>
                </a:ln>
              </p:spPr>
            </p:sp>
            <p:sp>
              <p:nvSpPr>
                <p:cNvPr id="275572" name="直接连接符 43124"/>
                <p:cNvSpPr/>
                <p:nvPr/>
              </p:nvSpPr>
              <p:spPr>
                <a:xfrm rot="5400000">
                  <a:off x="1217" y="2262"/>
                  <a:ext cx="3124" cy="0"/>
                </a:xfrm>
                <a:prstGeom prst="line">
                  <a:avLst/>
                </a:prstGeom>
                <a:ln w="9525" cap="flat" cmpd="sng">
                  <a:solidFill>
                    <a:srgbClr val="FFCC99"/>
                  </a:solidFill>
                  <a:prstDash val="solid"/>
                  <a:headEnd type="none" w="med" len="med"/>
                  <a:tailEnd type="none" w="med" len="med"/>
                </a:ln>
              </p:spPr>
            </p:sp>
            <p:sp>
              <p:nvSpPr>
                <p:cNvPr id="275573" name="直接连接符 43125"/>
                <p:cNvSpPr/>
                <p:nvPr/>
              </p:nvSpPr>
              <p:spPr>
                <a:xfrm rot="5400000">
                  <a:off x="1170" y="2262"/>
                  <a:ext cx="3124" cy="0"/>
                </a:xfrm>
                <a:prstGeom prst="line">
                  <a:avLst/>
                </a:prstGeom>
                <a:ln w="9525" cap="flat" cmpd="sng">
                  <a:solidFill>
                    <a:srgbClr val="FFCC99"/>
                  </a:solidFill>
                  <a:prstDash val="solid"/>
                  <a:headEnd type="none" w="med" len="med"/>
                  <a:tailEnd type="none" w="med" len="med"/>
                </a:ln>
              </p:spPr>
            </p:sp>
            <p:sp>
              <p:nvSpPr>
                <p:cNvPr id="275574" name="直接连接符 43126"/>
                <p:cNvSpPr/>
                <p:nvPr/>
              </p:nvSpPr>
              <p:spPr>
                <a:xfrm rot="5400000">
                  <a:off x="1127" y="2262"/>
                  <a:ext cx="3124" cy="0"/>
                </a:xfrm>
                <a:prstGeom prst="line">
                  <a:avLst/>
                </a:prstGeom>
                <a:ln w="22225" cap="flat" cmpd="sng">
                  <a:solidFill>
                    <a:srgbClr val="FFCC99"/>
                  </a:solidFill>
                  <a:prstDash val="solid"/>
                  <a:headEnd type="none" w="med" len="med"/>
                  <a:tailEnd type="none" w="med" len="med"/>
                </a:ln>
              </p:spPr>
            </p:sp>
            <p:sp>
              <p:nvSpPr>
                <p:cNvPr id="275575" name="直接连接符 43127"/>
                <p:cNvSpPr/>
                <p:nvPr/>
              </p:nvSpPr>
              <p:spPr>
                <a:xfrm rot="5400000">
                  <a:off x="1031" y="2262"/>
                  <a:ext cx="3124" cy="0"/>
                </a:xfrm>
                <a:prstGeom prst="line">
                  <a:avLst/>
                </a:prstGeom>
                <a:ln w="9525" cap="flat" cmpd="sng">
                  <a:solidFill>
                    <a:srgbClr val="FFCC99"/>
                  </a:solidFill>
                  <a:prstDash val="solid"/>
                  <a:headEnd type="none" w="med" len="med"/>
                  <a:tailEnd type="none" w="med" len="med"/>
                </a:ln>
              </p:spPr>
            </p:sp>
            <p:sp>
              <p:nvSpPr>
                <p:cNvPr id="275576" name="直接连接符 43128"/>
                <p:cNvSpPr/>
                <p:nvPr/>
              </p:nvSpPr>
              <p:spPr>
                <a:xfrm rot="5400000">
                  <a:off x="1070" y="2262"/>
                  <a:ext cx="3124" cy="0"/>
                </a:xfrm>
                <a:prstGeom prst="line">
                  <a:avLst/>
                </a:prstGeom>
                <a:ln w="9525" cap="flat" cmpd="sng">
                  <a:solidFill>
                    <a:srgbClr val="FFCC99"/>
                  </a:solidFill>
                  <a:prstDash val="solid"/>
                  <a:headEnd type="none" w="med" len="med"/>
                  <a:tailEnd type="none" w="med" len="med"/>
                </a:ln>
              </p:spPr>
            </p:sp>
            <p:sp>
              <p:nvSpPr>
                <p:cNvPr id="275577" name="直接连接符 43129"/>
                <p:cNvSpPr/>
                <p:nvPr/>
              </p:nvSpPr>
              <p:spPr>
                <a:xfrm rot="5400000">
                  <a:off x="982" y="2262"/>
                  <a:ext cx="3124" cy="0"/>
                </a:xfrm>
                <a:prstGeom prst="line">
                  <a:avLst/>
                </a:prstGeom>
                <a:ln w="9525" cap="flat" cmpd="sng">
                  <a:solidFill>
                    <a:srgbClr val="FFCC99"/>
                  </a:solidFill>
                  <a:prstDash val="solid"/>
                  <a:headEnd type="none" w="med" len="med"/>
                  <a:tailEnd type="none" w="med" len="med"/>
                </a:ln>
              </p:spPr>
            </p:sp>
            <p:sp>
              <p:nvSpPr>
                <p:cNvPr id="275578" name="直接连接符 43130"/>
                <p:cNvSpPr/>
                <p:nvPr/>
              </p:nvSpPr>
              <p:spPr>
                <a:xfrm rot="5400000">
                  <a:off x="935" y="2262"/>
                  <a:ext cx="3124" cy="0"/>
                </a:xfrm>
                <a:prstGeom prst="line">
                  <a:avLst/>
                </a:prstGeom>
                <a:ln w="9525" cap="flat" cmpd="sng">
                  <a:solidFill>
                    <a:srgbClr val="FFCC99"/>
                  </a:solidFill>
                  <a:prstDash val="solid"/>
                  <a:headEnd type="none" w="med" len="med"/>
                  <a:tailEnd type="none" w="med" len="med"/>
                </a:ln>
              </p:spPr>
            </p:sp>
            <p:sp>
              <p:nvSpPr>
                <p:cNvPr id="275579" name="直接连接符 43131"/>
                <p:cNvSpPr/>
                <p:nvPr/>
              </p:nvSpPr>
              <p:spPr>
                <a:xfrm rot="5400000">
                  <a:off x="890" y="2262"/>
                  <a:ext cx="3124" cy="0"/>
                </a:xfrm>
                <a:prstGeom prst="line">
                  <a:avLst/>
                </a:prstGeom>
                <a:ln w="22225" cap="flat" cmpd="sng">
                  <a:solidFill>
                    <a:srgbClr val="FFCC99"/>
                  </a:solidFill>
                  <a:prstDash val="solid"/>
                  <a:headEnd type="none" w="med" len="med"/>
                  <a:tailEnd type="none" w="med" len="med"/>
                </a:ln>
              </p:spPr>
            </p:sp>
            <p:sp>
              <p:nvSpPr>
                <p:cNvPr id="275580" name="直接连接符 43132"/>
                <p:cNvSpPr/>
                <p:nvPr/>
              </p:nvSpPr>
              <p:spPr>
                <a:xfrm rot="5400000">
                  <a:off x="795" y="2262"/>
                  <a:ext cx="3124" cy="0"/>
                </a:xfrm>
                <a:prstGeom prst="line">
                  <a:avLst/>
                </a:prstGeom>
                <a:ln w="9525" cap="flat" cmpd="sng">
                  <a:solidFill>
                    <a:srgbClr val="FFCC99"/>
                  </a:solidFill>
                  <a:prstDash val="solid"/>
                  <a:headEnd type="none" w="med" len="med"/>
                  <a:tailEnd type="none" w="med" len="med"/>
                </a:ln>
              </p:spPr>
            </p:sp>
            <p:sp>
              <p:nvSpPr>
                <p:cNvPr id="275581" name="直接连接符 43133"/>
                <p:cNvSpPr/>
                <p:nvPr/>
              </p:nvSpPr>
              <p:spPr>
                <a:xfrm rot="5400000">
                  <a:off x="842" y="2262"/>
                  <a:ext cx="3124" cy="0"/>
                </a:xfrm>
                <a:prstGeom prst="line">
                  <a:avLst/>
                </a:prstGeom>
                <a:ln w="9525" cap="flat" cmpd="sng">
                  <a:solidFill>
                    <a:srgbClr val="FFCC99"/>
                  </a:solidFill>
                  <a:prstDash val="solid"/>
                  <a:headEnd type="none" w="med" len="med"/>
                  <a:tailEnd type="none" w="med" len="med"/>
                </a:ln>
              </p:spPr>
            </p:sp>
            <p:sp>
              <p:nvSpPr>
                <p:cNvPr id="275582" name="直接连接符 43134"/>
                <p:cNvSpPr/>
                <p:nvPr/>
              </p:nvSpPr>
              <p:spPr>
                <a:xfrm rot="5400000">
                  <a:off x="746" y="2262"/>
                  <a:ext cx="3124" cy="0"/>
                </a:xfrm>
                <a:prstGeom prst="line">
                  <a:avLst/>
                </a:prstGeom>
                <a:ln w="9525" cap="flat" cmpd="sng">
                  <a:solidFill>
                    <a:srgbClr val="FFCC99"/>
                  </a:solidFill>
                  <a:prstDash val="solid"/>
                  <a:headEnd type="none" w="med" len="med"/>
                  <a:tailEnd type="none" w="med" len="med"/>
                </a:ln>
              </p:spPr>
            </p:sp>
            <p:sp>
              <p:nvSpPr>
                <p:cNvPr id="275583" name="直接连接符 43135"/>
                <p:cNvSpPr/>
                <p:nvPr/>
              </p:nvSpPr>
              <p:spPr>
                <a:xfrm rot="5400000">
                  <a:off x="698" y="2262"/>
                  <a:ext cx="3124" cy="0"/>
                </a:xfrm>
                <a:prstGeom prst="line">
                  <a:avLst/>
                </a:prstGeom>
                <a:ln w="9525" cap="flat" cmpd="sng">
                  <a:solidFill>
                    <a:srgbClr val="FFCC99"/>
                  </a:solidFill>
                  <a:prstDash val="solid"/>
                  <a:headEnd type="none" w="med" len="med"/>
                  <a:tailEnd type="none" w="med" len="med"/>
                </a:ln>
              </p:spPr>
            </p:sp>
            <p:sp>
              <p:nvSpPr>
                <p:cNvPr id="275584" name="直接连接符 43136"/>
                <p:cNvSpPr/>
                <p:nvPr/>
              </p:nvSpPr>
              <p:spPr>
                <a:xfrm rot="5400000">
                  <a:off x="655" y="2262"/>
                  <a:ext cx="3124" cy="0"/>
                </a:xfrm>
                <a:prstGeom prst="line">
                  <a:avLst/>
                </a:prstGeom>
                <a:ln w="22225" cap="flat" cmpd="sng">
                  <a:solidFill>
                    <a:srgbClr val="FFCC99"/>
                  </a:solidFill>
                  <a:prstDash val="solid"/>
                  <a:headEnd type="none" w="med" len="med"/>
                  <a:tailEnd type="none" w="med" len="med"/>
                </a:ln>
              </p:spPr>
            </p:sp>
            <p:sp>
              <p:nvSpPr>
                <p:cNvPr id="275585" name="直接连接符 43137"/>
                <p:cNvSpPr/>
                <p:nvPr/>
              </p:nvSpPr>
              <p:spPr>
                <a:xfrm rot="5400000">
                  <a:off x="560" y="2262"/>
                  <a:ext cx="3124" cy="0"/>
                </a:xfrm>
                <a:prstGeom prst="line">
                  <a:avLst/>
                </a:prstGeom>
                <a:ln w="9525" cap="flat" cmpd="sng">
                  <a:solidFill>
                    <a:srgbClr val="FFCC99"/>
                  </a:solidFill>
                  <a:prstDash val="solid"/>
                  <a:headEnd type="none" w="med" len="med"/>
                  <a:tailEnd type="none" w="med" len="med"/>
                </a:ln>
              </p:spPr>
            </p:sp>
            <p:sp>
              <p:nvSpPr>
                <p:cNvPr id="275586" name="直接连接符 43138"/>
                <p:cNvSpPr/>
                <p:nvPr/>
              </p:nvSpPr>
              <p:spPr>
                <a:xfrm rot="5400000">
                  <a:off x="598" y="2262"/>
                  <a:ext cx="3124" cy="0"/>
                </a:xfrm>
                <a:prstGeom prst="line">
                  <a:avLst/>
                </a:prstGeom>
                <a:ln w="9525" cap="flat" cmpd="sng">
                  <a:solidFill>
                    <a:srgbClr val="FFCC99"/>
                  </a:solidFill>
                  <a:prstDash val="solid"/>
                  <a:headEnd type="none" w="med" len="med"/>
                  <a:tailEnd type="none" w="med" len="med"/>
                </a:ln>
              </p:spPr>
            </p:sp>
            <p:sp>
              <p:nvSpPr>
                <p:cNvPr id="275587" name="直接连接符 43139"/>
                <p:cNvSpPr/>
                <p:nvPr/>
              </p:nvSpPr>
              <p:spPr>
                <a:xfrm rot="5400000">
                  <a:off x="510" y="2262"/>
                  <a:ext cx="3124" cy="0"/>
                </a:xfrm>
                <a:prstGeom prst="line">
                  <a:avLst/>
                </a:prstGeom>
                <a:ln w="9525" cap="flat" cmpd="sng">
                  <a:solidFill>
                    <a:srgbClr val="FFCC99"/>
                  </a:solidFill>
                  <a:prstDash val="solid"/>
                  <a:headEnd type="none" w="med" len="med"/>
                  <a:tailEnd type="none" w="med" len="med"/>
                </a:ln>
              </p:spPr>
            </p:sp>
            <p:sp>
              <p:nvSpPr>
                <p:cNvPr id="275588" name="直接连接符 43140"/>
                <p:cNvSpPr/>
                <p:nvPr/>
              </p:nvSpPr>
              <p:spPr>
                <a:xfrm rot="5400000">
                  <a:off x="463" y="2262"/>
                  <a:ext cx="3124" cy="0"/>
                </a:xfrm>
                <a:prstGeom prst="line">
                  <a:avLst/>
                </a:prstGeom>
                <a:ln w="9525" cap="flat" cmpd="sng">
                  <a:solidFill>
                    <a:srgbClr val="FFCC99"/>
                  </a:solidFill>
                  <a:prstDash val="solid"/>
                  <a:headEnd type="none" w="med" len="med"/>
                  <a:tailEnd type="none" w="med" len="med"/>
                </a:ln>
              </p:spPr>
            </p:sp>
            <p:sp>
              <p:nvSpPr>
                <p:cNvPr id="275589" name="直接连接符 43141"/>
                <p:cNvSpPr/>
                <p:nvPr/>
              </p:nvSpPr>
              <p:spPr>
                <a:xfrm rot="5400000">
                  <a:off x="422" y="2262"/>
                  <a:ext cx="3124" cy="0"/>
                </a:xfrm>
                <a:prstGeom prst="line">
                  <a:avLst/>
                </a:prstGeom>
                <a:ln w="22225" cap="flat" cmpd="sng">
                  <a:solidFill>
                    <a:srgbClr val="FFCC99"/>
                  </a:solidFill>
                  <a:prstDash val="solid"/>
                  <a:headEnd type="none" w="med" len="med"/>
                  <a:tailEnd type="none" w="med" len="med"/>
                </a:ln>
              </p:spPr>
            </p:sp>
            <p:sp>
              <p:nvSpPr>
                <p:cNvPr id="275590" name="直接连接符 43142"/>
                <p:cNvSpPr/>
                <p:nvPr/>
              </p:nvSpPr>
              <p:spPr>
                <a:xfrm rot="5400000">
                  <a:off x="318" y="2262"/>
                  <a:ext cx="3124" cy="0"/>
                </a:xfrm>
                <a:prstGeom prst="line">
                  <a:avLst/>
                </a:prstGeom>
                <a:ln w="9525" cap="flat" cmpd="sng">
                  <a:solidFill>
                    <a:srgbClr val="FFCC99"/>
                  </a:solidFill>
                  <a:prstDash val="solid"/>
                  <a:headEnd type="none" w="med" len="med"/>
                  <a:tailEnd type="none" w="med" len="med"/>
                </a:ln>
              </p:spPr>
            </p:sp>
            <p:sp>
              <p:nvSpPr>
                <p:cNvPr id="275591" name="直接连接符 43143"/>
                <p:cNvSpPr/>
                <p:nvPr/>
              </p:nvSpPr>
              <p:spPr>
                <a:xfrm rot="5400000">
                  <a:off x="364" y="2262"/>
                  <a:ext cx="3124" cy="0"/>
                </a:xfrm>
                <a:prstGeom prst="line">
                  <a:avLst/>
                </a:prstGeom>
                <a:ln w="9525" cap="flat" cmpd="sng">
                  <a:solidFill>
                    <a:srgbClr val="FFCC99"/>
                  </a:solidFill>
                  <a:prstDash val="solid"/>
                  <a:headEnd type="none" w="med" len="med"/>
                  <a:tailEnd type="none" w="med" len="med"/>
                </a:ln>
              </p:spPr>
            </p:sp>
            <p:sp>
              <p:nvSpPr>
                <p:cNvPr id="275592" name="直接连接符 43144"/>
                <p:cNvSpPr/>
                <p:nvPr/>
              </p:nvSpPr>
              <p:spPr>
                <a:xfrm rot="5400000">
                  <a:off x="268" y="2262"/>
                  <a:ext cx="3124" cy="0"/>
                </a:xfrm>
                <a:prstGeom prst="line">
                  <a:avLst/>
                </a:prstGeom>
                <a:ln w="9525" cap="flat" cmpd="sng">
                  <a:solidFill>
                    <a:srgbClr val="FFCC99"/>
                  </a:solidFill>
                  <a:prstDash val="solid"/>
                  <a:headEnd type="none" w="med" len="med"/>
                  <a:tailEnd type="none" w="med" len="med"/>
                </a:ln>
              </p:spPr>
            </p:sp>
            <p:sp>
              <p:nvSpPr>
                <p:cNvPr id="275593" name="直接连接符 43145"/>
                <p:cNvSpPr/>
                <p:nvPr/>
              </p:nvSpPr>
              <p:spPr>
                <a:xfrm rot="5400000">
                  <a:off x="221" y="2262"/>
                  <a:ext cx="3124" cy="0"/>
                </a:xfrm>
                <a:prstGeom prst="line">
                  <a:avLst/>
                </a:prstGeom>
                <a:ln w="9525" cap="flat" cmpd="sng">
                  <a:solidFill>
                    <a:srgbClr val="FFCC99"/>
                  </a:solidFill>
                  <a:prstDash val="solid"/>
                  <a:headEnd type="none" w="med" len="med"/>
                  <a:tailEnd type="none" w="med" len="med"/>
                </a:ln>
              </p:spPr>
            </p:sp>
            <p:sp>
              <p:nvSpPr>
                <p:cNvPr id="275594" name="直接连接符 43146"/>
                <p:cNvSpPr/>
                <p:nvPr/>
              </p:nvSpPr>
              <p:spPr>
                <a:xfrm rot="5400000">
                  <a:off x="169" y="2262"/>
                  <a:ext cx="3124" cy="0"/>
                </a:xfrm>
                <a:prstGeom prst="line">
                  <a:avLst/>
                </a:prstGeom>
                <a:ln w="22225" cap="flat" cmpd="sng">
                  <a:solidFill>
                    <a:srgbClr val="FFCC99"/>
                  </a:solidFill>
                  <a:prstDash val="solid"/>
                  <a:headEnd type="none" w="med" len="med"/>
                  <a:tailEnd type="none" w="med" len="med"/>
                </a:ln>
              </p:spPr>
            </p:sp>
          </p:grpSp>
        </p:grpSp>
        <p:grpSp>
          <p:nvGrpSpPr>
            <p:cNvPr id="275595" name="组合 43147"/>
            <p:cNvGrpSpPr/>
            <p:nvPr/>
          </p:nvGrpSpPr>
          <p:grpSpPr>
            <a:xfrm>
              <a:off x="2408" y="602"/>
              <a:ext cx="2627" cy="2646"/>
              <a:chOff x="2408" y="575"/>
              <a:chExt cx="2627" cy="2646"/>
            </a:xfrm>
          </p:grpSpPr>
          <p:sp>
            <p:nvSpPr>
              <p:cNvPr id="275596" name="直接连接符 43148"/>
              <p:cNvSpPr/>
              <p:nvPr/>
            </p:nvSpPr>
            <p:spPr>
              <a:xfrm flipV="1">
                <a:off x="2417" y="575"/>
                <a:ext cx="0" cy="2646"/>
              </a:xfrm>
              <a:prstGeom prst="line">
                <a:avLst/>
              </a:prstGeom>
              <a:ln w="22225" cap="flat" cmpd="sng">
                <a:solidFill>
                  <a:schemeClr val="tx1"/>
                </a:solidFill>
                <a:prstDash val="solid"/>
                <a:headEnd type="none" w="med" len="med"/>
                <a:tailEnd type="stealth" w="lg" len="lg"/>
              </a:ln>
            </p:spPr>
          </p:sp>
          <p:sp>
            <p:nvSpPr>
              <p:cNvPr id="275597" name="直接连接符 43149"/>
              <p:cNvSpPr/>
              <p:nvPr/>
            </p:nvSpPr>
            <p:spPr>
              <a:xfrm>
                <a:off x="2408" y="3221"/>
                <a:ext cx="2627" cy="0"/>
              </a:xfrm>
              <a:prstGeom prst="line">
                <a:avLst/>
              </a:prstGeom>
              <a:ln w="22225" cap="flat" cmpd="sng">
                <a:solidFill>
                  <a:schemeClr val="tx1"/>
                </a:solidFill>
                <a:prstDash val="solid"/>
                <a:headEnd type="none" w="med" len="med"/>
                <a:tailEnd type="stealth" w="lg" len="lg"/>
              </a:ln>
            </p:spPr>
          </p:sp>
        </p:grpSp>
        <p:grpSp>
          <p:nvGrpSpPr>
            <p:cNvPr id="275598" name="组合 43150"/>
            <p:cNvGrpSpPr/>
            <p:nvPr/>
          </p:nvGrpSpPr>
          <p:grpSpPr>
            <a:xfrm>
              <a:off x="2178" y="401"/>
              <a:ext cx="3192" cy="2951"/>
              <a:chOff x="2178" y="374"/>
              <a:chExt cx="3192" cy="2951"/>
            </a:xfrm>
          </p:grpSpPr>
          <p:sp>
            <p:nvSpPr>
              <p:cNvPr id="275599" name="文本框 43151"/>
              <p:cNvSpPr txBox="1"/>
              <p:nvPr/>
            </p:nvSpPr>
            <p:spPr>
              <a:xfrm>
                <a:off x="2178" y="374"/>
                <a:ext cx="483" cy="212"/>
              </a:xfrm>
              <a:prstGeom prst="rect">
                <a:avLst/>
              </a:prstGeom>
              <a:noFill/>
              <a:ln w="9525">
                <a:noFill/>
              </a:ln>
            </p:spPr>
            <p:txBody>
              <a:bodyPr wrap="none" anchor="ctr" anchorCtr="0">
                <a:spAutoFit/>
              </a:bodyPr>
              <a:p>
                <a:pPr algn="ctr">
                  <a:spcBef>
                    <a:spcPct val="50000"/>
                  </a:spcBef>
                </a:pPr>
                <a:r>
                  <a:rPr lang="en-US" altLang="zh-CN" sz="1600" i="1">
                    <a:latin typeface="Times New Roman" panose="02020603050405020304" charset="0"/>
                    <a:ea typeface="宋体" panose="02010600030101010101" pitchFamily="2" charset="-122"/>
                  </a:rPr>
                  <a:t>I </a:t>
                </a:r>
                <a:r>
                  <a:rPr lang="en-US" altLang="zh-CN" sz="1600">
                    <a:latin typeface="Times New Roman" panose="02020603050405020304" charset="0"/>
                    <a:ea typeface="宋体" panose="02010600030101010101" pitchFamily="2" charset="-122"/>
                  </a:rPr>
                  <a:t>(mA)</a:t>
                </a:r>
                <a:endParaRPr lang="en-US" altLang="zh-CN" sz="2400">
                  <a:latin typeface="Times New Roman" panose="02020603050405020304" charset="0"/>
                  <a:ea typeface="宋体" panose="02010600030101010101" pitchFamily="2" charset="-122"/>
                </a:endParaRPr>
              </a:p>
            </p:txBody>
          </p:sp>
          <p:sp>
            <p:nvSpPr>
              <p:cNvPr id="275600" name="文本框 43152"/>
              <p:cNvSpPr txBox="1"/>
              <p:nvPr/>
            </p:nvSpPr>
            <p:spPr>
              <a:xfrm>
                <a:off x="4952" y="3113"/>
                <a:ext cx="418" cy="212"/>
              </a:xfrm>
              <a:prstGeom prst="rect">
                <a:avLst/>
              </a:prstGeom>
              <a:noFill/>
              <a:ln w="9525">
                <a:noFill/>
              </a:ln>
            </p:spPr>
            <p:txBody>
              <a:bodyPr wrap="none" anchor="ctr" anchorCtr="0">
                <a:spAutoFit/>
              </a:bodyPr>
              <a:p>
                <a:pPr algn="ctr">
                  <a:spcBef>
                    <a:spcPct val="50000"/>
                  </a:spcBef>
                </a:pPr>
                <a:r>
                  <a:rPr lang="en-US" altLang="zh-CN" sz="1600" i="1">
                    <a:latin typeface="Times New Roman" panose="02020603050405020304" charset="0"/>
                    <a:ea typeface="宋体" panose="02010600030101010101" pitchFamily="2" charset="-122"/>
                  </a:rPr>
                  <a:t>U </a:t>
                </a:r>
                <a:r>
                  <a:rPr lang="en-US" altLang="zh-CN" sz="1600">
                    <a:latin typeface="Times New Roman" panose="02020603050405020304" charset="0"/>
                    <a:ea typeface="宋体" panose="02010600030101010101" pitchFamily="2" charset="-122"/>
                  </a:rPr>
                  <a:t>(V)</a:t>
                </a:r>
                <a:endParaRPr lang="en-US" altLang="zh-CN" sz="2400">
                  <a:latin typeface="Times New Roman" panose="02020603050405020304" charset="0"/>
                  <a:ea typeface="宋体" panose="02010600030101010101" pitchFamily="2" charset="-122"/>
                </a:endParaRPr>
              </a:p>
            </p:txBody>
          </p:sp>
        </p:grpSp>
        <p:grpSp>
          <p:nvGrpSpPr>
            <p:cNvPr id="275601" name="组合 43153"/>
            <p:cNvGrpSpPr/>
            <p:nvPr/>
          </p:nvGrpSpPr>
          <p:grpSpPr>
            <a:xfrm>
              <a:off x="2165" y="804"/>
              <a:ext cx="2762" cy="2575"/>
              <a:chOff x="2165" y="777"/>
              <a:chExt cx="2762" cy="2575"/>
            </a:xfrm>
          </p:grpSpPr>
          <p:grpSp>
            <p:nvGrpSpPr>
              <p:cNvPr id="275602" name="组合 43154"/>
              <p:cNvGrpSpPr/>
              <p:nvPr/>
            </p:nvGrpSpPr>
            <p:grpSpPr>
              <a:xfrm>
                <a:off x="2165" y="777"/>
                <a:ext cx="302" cy="2269"/>
                <a:chOff x="2165" y="777"/>
                <a:chExt cx="302" cy="2269"/>
              </a:xfrm>
            </p:grpSpPr>
            <p:sp>
              <p:nvSpPr>
                <p:cNvPr id="275603" name="直接连接符 43155"/>
                <p:cNvSpPr/>
                <p:nvPr/>
              </p:nvSpPr>
              <p:spPr>
                <a:xfrm rot="5400000">
                  <a:off x="2432" y="1745"/>
                  <a:ext cx="0" cy="55"/>
                </a:xfrm>
                <a:prstGeom prst="line">
                  <a:avLst/>
                </a:prstGeom>
                <a:ln w="19050" cap="flat" cmpd="sng">
                  <a:solidFill>
                    <a:schemeClr val="tx1"/>
                  </a:solidFill>
                  <a:prstDash val="solid"/>
                  <a:headEnd type="none" w="med" len="med"/>
                  <a:tailEnd type="none" w="med" len="med"/>
                </a:ln>
              </p:spPr>
            </p:sp>
            <p:sp>
              <p:nvSpPr>
                <p:cNvPr id="275604" name="直接连接符 43156"/>
                <p:cNvSpPr/>
                <p:nvPr/>
              </p:nvSpPr>
              <p:spPr>
                <a:xfrm rot="5400000">
                  <a:off x="2432" y="2237"/>
                  <a:ext cx="0" cy="55"/>
                </a:xfrm>
                <a:prstGeom prst="line">
                  <a:avLst/>
                </a:prstGeom>
                <a:ln w="19050" cap="flat" cmpd="sng">
                  <a:solidFill>
                    <a:schemeClr val="tx1"/>
                  </a:solidFill>
                  <a:prstDash val="solid"/>
                  <a:headEnd type="none" w="med" len="med"/>
                  <a:tailEnd type="none" w="med" len="med"/>
                </a:ln>
              </p:spPr>
            </p:sp>
            <p:sp>
              <p:nvSpPr>
                <p:cNvPr id="275605" name="直接连接符 43157"/>
                <p:cNvSpPr/>
                <p:nvPr/>
              </p:nvSpPr>
              <p:spPr>
                <a:xfrm rot="5400000">
                  <a:off x="2432" y="2702"/>
                  <a:ext cx="0" cy="55"/>
                </a:xfrm>
                <a:prstGeom prst="line">
                  <a:avLst/>
                </a:prstGeom>
                <a:ln w="19050" cap="flat" cmpd="sng">
                  <a:solidFill>
                    <a:schemeClr val="tx1"/>
                  </a:solidFill>
                  <a:prstDash val="solid"/>
                  <a:headEnd type="none" w="med" len="med"/>
                  <a:tailEnd type="none" w="med" len="med"/>
                </a:ln>
              </p:spPr>
            </p:sp>
            <p:sp>
              <p:nvSpPr>
                <p:cNvPr id="275606" name="直接连接符 43158"/>
                <p:cNvSpPr/>
                <p:nvPr/>
              </p:nvSpPr>
              <p:spPr>
                <a:xfrm rot="5400000">
                  <a:off x="2432" y="797"/>
                  <a:ext cx="0" cy="55"/>
                </a:xfrm>
                <a:prstGeom prst="line">
                  <a:avLst/>
                </a:prstGeom>
                <a:ln w="19050" cap="flat" cmpd="sng">
                  <a:solidFill>
                    <a:schemeClr val="tx1"/>
                  </a:solidFill>
                  <a:prstDash val="solid"/>
                  <a:headEnd type="none" w="med" len="med"/>
                  <a:tailEnd type="none" w="med" len="med"/>
                </a:ln>
              </p:spPr>
            </p:sp>
            <p:sp>
              <p:nvSpPr>
                <p:cNvPr id="275607" name="直接连接符 43159"/>
                <p:cNvSpPr/>
                <p:nvPr/>
              </p:nvSpPr>
              <p:spPr>
                <a:xfrm rot="5400000">
                  <a:off x="2432" y="1265"/>
                  <a:ext cx="0" cy="55"/>
                </a:xfrm>
                <a:prstGeom prst="line">
                  <a:avLst/>
                </a:prstGeom>
                <a:ln w="19050" cap="flat" cmpd="sng">
                  <a:solidFill>
                    <a:schemeClr val="tx1"/>
                  </a:solidFill>
                  <a:prstDash val="solid"/>
                  <a:headEnd type="none" w="med" len="med"/>
                  <a:tailEnd type="none" w="med" len="med"/>
                </a:ln>
              </p:spPr>
            </p:sp>
            <p:sp>
              <p:nvSpPr>
                <p:cNvPr id="275608" name="文本框 43160"/>
                <p:cNvSpPr txBox="1"/>
                <p:nvPr/>
              </p:nvSpPr>
              <p:spPr>
                <a:xfrm>
                  <a:off x="2213" y="2217"/>
                  <a:ext cx="206"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8.00</a:t>
                  </a:r>
                  <a:endParaRPr lang="en-US" altLang="zh-CN" sz="2400">
                    <a:latin typeface="Times New Roman" panose="02020603050405020304" charset="0"/>
                    <a:ea typeface="宋体" panose="02010600030101010101" pitchFamily="2" charset="-122"/>
                  </a:endParaRPr>
                </a:p>
              </p:txBody>
            </p:sp>
            <p:sp>
              <p:nvSpPr>
                <p:cNvPr id="275609" name="文本框 43161"/>
                <p:cNvSpPr txBox="1"/>
                <p:nvPr/>
              </p:nvSpPr>
              <p:spPr>
                <a:xfrm>
                  <a:off x="2213" y="2679"/>
                  <a:ext cx="206"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4.00</a:t>
                  </a:r>
                  <a:endParaRPr lang="en-US" altLang="zh-CN" sz="2400">
                    <a:latin typeface="Times New Roman" panose="02020603050405020304" charset="0"/>
                    <a:ea typeface="宋体" panose="02010600030101010101" pitchFamily="2" charset="-122"/>
                  </a:endParaRPr>
                </a:p>
              </p:txBody>
            </p:sp>
            <p:sp>
              <p:nvSpPr>
                <p:cNvPr id="275610" name="文本框 43162"/>
                <p:cNvSpPr txBox="1"/>
                <p:nvPr/>
              </p:nvSpPr>
              <p:spPr>
                <a:xfrm>
                  <a:off x="2165" y="777"/>
                  <a:ext cx="254"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20.00</a:t>
                  </a:r>
                  <a:endParaRPr lang="en-US" altLang="zh-CN" sz="2400">
                    <a:latin typeface="Times New Roman" panose="02020603050405020304" charset="0"/>
                    <a:ea typeface="宋体" panose="02010600030101010101" pitchFamily="2" charset="-122"/>
                  </a:endParaRPr>
                </a:p>
              </p:txBody>
            </p:sp>
            <p:sp>
              <p:nvSpPr>
                <p:cNvPr id="275611" name="文本框 43163"/>
                <p:cNvSpPr txBox="1"/>
                <p:nvPr/>
              </p:nvSpPr>
              <p:spPr>
                <a:xfrm>
                  <a:off x="2165" y="1245"/>
                  <a:ext cx="254"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16.00</a:t>
                  </a:r>
                  <a:endParaRPr lang="en-US" altLang="zh-CN" sz="2400">
                    <a:latin typeface="Times New Roman" panose="02020603050405020304" charset="0"/>
                    <a:ea typeface="宋体" panose="02010600030101010101" pitchFamily="2" charset="-122"/>
                  </a:endParaRPr>
                </a:p>
              </p:txBody>
            </p:sp>
            <p:sp>
              <p:nvSpPr>
                <p:cNvPr id="275612" name="文本框 43164"/>
                <p:cNvSpPr txBox="1"/>
                <p:nvPr/>
              </p:nvSpPr>
              <p:spPr>
                <a:xfrm>
                  <a:off x="2177" y="1725"/>
                  <a:ext cx="242"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12.00</a:t>
                  </a:r>
                  <a:endParaRPr lang="en-US" altLang="zh-CN" sz="2400">
                    <a:latin typeface="Times New Roman" panose="02020603050405020304" charset="0"/>
                    <a:ea typeface="宋体" panose="02010600030101010101" pitchFamily="2" charset="-122"/>
                  </a:endParaRPr>
                </a:p>
              </p:txBody>
            </p:sp>
            <p:sp>
              <p:nvSpPr>
                <p:cNvPr id="275613" name="直接连接符 43165"/>
                <p:cNvSpPr/>
                <p:nvPr/>
              </p:nvSpPr>
              <p:spPr>
                <a:xfrm rot="5400000">
                  <a:off x="2432" y="1031"/>
                  <a:ext cx="0" cy="55"/>
                </a:xfrm>
                <a:prstGeom prst="line">
                  <a:avLst/>
                </a:prstGeom>
                <a:ln w="19050" cap="flat" cmpd="sng">
                  <a:solidFill>
                    <a:schemeClr val="tx1"/>
                  </a:solidFill>
                  <a:prstDash val="solid"/>
                  <a:headEnd type="none" w="med" len="med"/>
                  <a:tailEnd type="none" w="med" len="med"/>
                </a:ln>
              </p:spPr>
            </p:sp>
            <p:sp>
              <p:nvSpPr>
                <p:cNvPr id="275614" name="文本框 43166"/>
                <p:cNvSpPr txBox="1"/>
                <p:nvPr/>
              </p:nvSpPr>
              <p:spPr>
                <a:xfrm>
                  <a:off x="2165" y="1011"/>
                  <a:ext cx="254"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18.00</a:t>
                  </a:r>
                  <a:endParaRPr lang="en-US" altLang="zh-CN" sz="2400">
                    <a:latin typeface="Times New Roman" panose="02020603050405020304" charset="0"/>
                    <a:ea typeface="宋体" panose="02010600030101010101" pitchFamily="2" charset="-122"/>
                  </a:endParaRPr>
                </a:p>
              </p:txBody>
            </p:sp>
            <p:sp>
              <p:nvSpPr>
                <p:cNvPr id="275615" name="直接连接符 43167"/>
                <p:cNvSpPr/>
                <p:nvPr/>
              </p:nvSpPr>
              <p:spPr>
                <a:xfrm rot="5400000">
                  <a:off x="2432" y="1511"/>
                  <a:ext cx="0" cy="55"/>
                </a:xfrm>
                <a:prstGeom prst="line">
                  <a:avLst/>
                </a:prstGeom>
                <a:ln w="19050" cap="flat" cmpd="sng">
                  <a:solidFill>
                    <a:schemeClr val="tx1"/>
                  </a:solidFill>
                  <a:prstDash val="solid"/>
                  <a:headEnd type="none" w="med" len="med"/>
                  <a:tailEnd type="none" w="med" len="med"/>
                </a:ln>
              </p:spPr>
            </p:sp>
            <p:sp>
              <p:nvSpPr>
                <p:cNvPr id="275616" name="文本框 43168"/>
                <p:cNvSpPr txBox="1"/>
                <p:nvPr/>
              </p:nvSpPr>
              <p:spPr>
                <a:xfrm>
                  <a:off x="2165" y="1485"/>
                  <a:ext cx="254"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14.00</a:t>
                  </a:r>
                  <a:endParaRPr lang="en-US" altLang="zh-CN" sz="2400">
                    <a:latin typeface="Times New Roman" panose="02020603050405020304" charset="0"/>
                    <a:ea typeface="宋体" panose="02010600030101010101" pitchFamily="2" charset="-122"/>
                  </a:endParaRPr>
                </a:p>
              </p:txBody>
            </p:sp>
            <p:sp>
              <p:nvSpPr>
                <p:cNvPr id="275617" name="直接连接符 43169"/>
                <p:cNvSpPr/>
                <p:nvPr/>
              </p:nvSpPr>
              <p:spPr>
                <a:xfrm rot="5400000">
                  <a:off x="2432" y="1991"/>
                  <a:ext cx="0" cy="55"/>
                </a:xfrm>
                <a:prstGeom prst="line">
                  <a:avLst/>
                </a:prstGeom>
                <a:ln w="19050" cap="flat" cmpd="sng">
                  <a:solidFill>
                    <a:schemeClr val="tx1"/>
                  </a:solidFill>
                  <a:prstDash val="solid"/>
                  <a:headEnd type="none" w="med" len="med"/>
                  <a:tailEnd type="none" w="med" len="med"/>
                </a:ln>
              </p:spPr>
            </p:sp>
            <p:sp>
              <p:nvSpPr>
                <p:cNvPr id="275618" name="文本框 43170"/>
                <p:cNvSpPr txBox="1"/>
                <p:nvPr/>
              </p:nvSpPr>
              <p:spPr>
                <a:xfrm>
                  <a:off x="2165" y="1971"/>
                  <a:ext cx="254"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10.00</a:t>
                  </a:r>
                  <a:endParaRPr lang="en-US" altLang="zh-CN" sz="2400">
                    <a:latin typeface="Times New Roman" panose="02020603050405020304" charset="0"/>
                    <a:ea typeface="宋体" panose="02010600030101010101" pitchFamily="2" charset="-122"/>
                  </a:endParaRPr>
                </a:p>
              </p:txBody>
            </p:sp>
            <p:sp>
              <p:nvSpPr>
                <p:cNvPr id="275619" name="直接连接符 43171"/>
                <p:cNvSpPr/>
                <p:nvPr/>
              </p:nvSpPr>
              <p:spPr>
                <a:xfrm rot="5400000">
                  <a:off x="2432" y="2477"/>
                  <a:ext cx="0" cy="55"/>
                </a:xfrm>
                <a:prstGeom prst="line">
                  <a:avLst/>
                </a:prstGeom>
                <a:ln w="19050" cap="flat" cmpd="sng">
                  <a:solidFill>
                    <a:schemeClr val="tx1"/>
                  </a:solidFill>
                  <a:prstDash val="solid"/>
                  <a:headEnd type="none" w="med" len="med"/>
                  <a:tailEnd type="none" w="med" len="med"/>
                </a:ln>
              </p:spPr>
            </p:sp>
            <p:sp>
              <p:nvSpPr>
                <p:cNvPr id="275620" name="文本框 43172"/>
                <p:cNvSpPr txBox="1"/>
                <p:nvPr/>
              </p:nvSpPr>
              <p:spPr>
                <a:xfrm>
                  <a:off x="2213" y="2463"/>
                  <a:ext cx="206"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6.00</a:t>
                  </a:r>
                  <a:endParaRPr lang="en-US" altLang="zh-CN" sz="2400">
                    <a:latin typeface="Times New Roman" panose="02020603050405020304" charset="0"/>
                    <a:ea typeface="宋体" panose="02010600030101010101" pitchFamily="2" charset="-122"/>
                  </a:endParaRPr>
                </a:p>
              </p:txBody>
            </p:sp>
            <p:sp>
              <p:nvSpPr>
                <p:cNvPr id="275621" name="直接连接符 43173"/>
                <p:cNvSpPr/>
                <p:nvPr/>
              </p:nvSpPr>
              <p:spPr>
                <a:xfrm rot="5400000">
                  <a:off x="2432" y="2951"/>
                  <a:ext cx="0" cy="55"/>
                </a:xfrm>
                <a:prstGeom prst="line">
                  <a:avLst/>
                </a:prstGeom>
                <a:ln w="19050" cap="flat" cmpd="sng">
                  <a:solidFill>
                    <a:schemeClr val="tx1"/>
                  </a:solidFill>
                  <a:prstDash val="solid"/>
                  <a:headEnd type="none" w="med" len="med"/>
                  <a:tailEnd type="none" w="med" len="med"/>
                </a:ln>
              </p:spPr>
            </p:sp>
            <p:sp>
              <p:nvSpPr>
                <p:cNvPr id="275622" name="文本框 43174"/>
                <p:cNvSpPr txBox="1"/>
                <p:nvPr/>
              </p:nvSpPr>
              <p:spPr>
                <a:xfrm>
                  <a:off x="2213" y="2931"/>
                  <a:ext cx="206"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2.00</a:t>
                  </a:r>
                  <a:endParaRPr lang="en-US" altLang="zh-CN" sz="2400">
                    <a:latin typeface="Times New Roman" panose="02020603050405020304" charset="0"/>
                    <a:ea typeface="宋体" panose="02010600030101010101" pitchFamily="2" charset="-122"/>
                  </a:endParaRPr>
                </a:p>
              </p:txBody>
            </p:sp>
          </p:grpSp>
          <p:grpSp>
            <p:nvGrpSpPr>
              <p:cNvPr id="275623" name="组合 43175"/>
              <p:cNvGrpSpPr/>
              <p:nvPr/>
            </p:nvGrpSpPr>
            <p:grpSpPr>
              <a:xfrm>
                <a:off x="2291" y="3166"/>
                <a:ext cx="2636" cy="186"/>
                <a:chOff x="2291" y="3166"/>
                <a:chExt cx="2636" cy="186"/>
              </a:xfrm>
            </p:grpSpPr>
            <p:sp>
              <p:nvSpPr>
                <p:cNvPr id="275624" name="直接连接符 43176"/>
                <p:cNvSpPr/>
                <p:nvPr/>
              </p:nvSpPr>
              <p:spPr>
                <a:xfrm>
                  <a:off x="4795" y="3171"/>
                  <a:ext cx="0" cy="55"/>
                </a:xfrm>
                <a:prstGeom prst="line">
                  <a:avLst/>
                </a:prstGeom>
                <a:ln w="19050" cap="flat" cmpd="sng">
                  <a:solidFill>
                    <a:schemeClr val="tx1"/>
                  </a:solidFill>
                  <a:prstDash val="solid"/>
                  <a:headEnd type="none" w="med" len="med"/>
                  <a:tailEnd type="none" w="med" len="med"/>
                </a:ln>
              </p:spPr>
            </p:sp>
            <p:sp>
              <p:nvSpPr>
                <p:cNvPr id="275625" name="直接连接符 43177"/>
                <p:cNvSpPr/>
                <p:nvPr/>
              </p:nvSpPr>
              <p:spPr>
                <a:xfrm>
                  <a:off x="3838" y="3174"/>
                  <a:ext cx="0" cy="55"/>
                </a:xfrm>
                <a:prstGeom prst="line">
                  <a:avLst/>
                </a:prstGeom>
                <a:ln w="19050" cap="flat" cmpd="sng">
                  <a:solidFill>
                    <a:schemeClr val="tx1"/>
                  </a:solidFill>
                  <a:prstDash val="solid"/>
                  <a:headEnd type="none" w="med" len="med"/>
                  <a:tailEnd type="none" w="med" len="med"/>
                </a:ln>
              </p:spPr>
            </p:sp>
            <p:sp>
              <p:nvSpPr>
                <p:cNvPr id="275626" name="直接连接符 43178"/>
                <p:cNvSpPr/>
                <p:nvPr/>
              </p:nvSpPr>
              <p:spPr>
                <a:xfrm>
                  <a:off x="3349" y="3174"/>
                  <a:ext cx="0" cy="55"/>
                </a:xfrm>
                <a:prstGeom prst="line">
                  <a:avLst/>
                </a:prstGeom>
                <a:ln w="19050" cap="flat" cmpd="sng">
                  <a:solidFill>
                    <a:schemeClr val="tx1"/>
                  </a:solidFill>
                  <a:prstDash val="solid"/>
                  <a:headEnd type="none" w="med" len="med"/>
                  <a:tailEnd type="none" w="med" len="med"/>
                </a:ln>
              </p:spPr>
            </p:sp>
            <p:sp>
              <p:nvSpPr>
                <p:cNvPr id="275627" name="直接连接符 43179"/>
                <p:cNvSpPr/>
                <p:nvPr/>
              </p:nvSpPr>
              <p:spPr>
                <a:xfrm>
                  <a:off x="2881" y="3171"/>
                  <a:ext cx="0" cy="55"/>
                </a:xfrm>
                <a:prstGeom prst="line">
                  <a:avLst/>
                </a:prstGeom>
                <a:ln w="19050" cap="flat" cmpd="sng">
                  <a:solidFill>
                    <a:schemeClr val="tx1"/>
                  </a:solidFill>
                  <a:prstDash val="solid"/>
                  <a:headEnd type="none" w="med" len="med"/>
                  <a:tailEnd type="none" w="med" len="med"/>
                </a:ln>
              </p:spPr>
            </p:sp>
            <p:sp>
              <p:nvSpPr>
                <p:cNvPr id="275628" name="直接连接符 43180"/>
                <p:cNvSpPr/>
                <p:nvPr/>
              </p:nvSpPr>
              <p:spPr>
                <a:xfrm>
                  <a:off x="4318" y="3174"/>
                  <a:ext cx="0" cy="55"/>
                </a:xfrm>
                <a:prstGeom prst="line">
                  <a:avLst/>
                </a:prstGeom>
                <a:ln w="19050" cap="flat" cmpd="sng">
                  <a:solidFill>
                    <a:schemeClr val="tx1"/>
                  </a:solidFill>
                  <a:prstDash val="solid"/>
                  <a:headEnd type="none" w="med" len="med"/>
                  <a:tailEnd type="none" w="med" len="med"/>
                </a:ln>
              </p:spPr>
            </p:sp>
            <p:sp>
              <p:nvSpPr>
                <p:cNvPr id="275629" name="文本框 43181"/>
                <p:cNvSpPr txBox="1"/>
                <p:nvPr/>
              </p:nvSpPr>
              <p:spPr>
                <a:xfrm>
                  <a:off x="2291" y="3166"/>
                  <a:ext cx="146" cy="154"/>
                </a:xfrm>
                <a:prstGeom prst="rect">
                  <a:avLst/>
                </a:prstGeom>
                <a:noFill/>
                <a:ln w="9525">
                  <a:noFill/>
                </a:ln>
              </p:spPr>
              <p:txBody>
                <a:bodyPr lIns="0" tIns="0" rIns="0" bIns="0" anchor="ctr" anchorCtr="0">
                  <a:spAutoFit/>
                </a:bodyPr>
                <a:p>
                  <a:pPr algn="ctr">
                    <a:spcBef>
                      <a:spcPct val="50000"/>
                    </a:spcBef>
                  </a:pPr>
                  <a:r>
                    <a:rPr lang="en-US" altLang="zh-CN" sz="1600">
                      <a:latin typeface="宋体" panose="02010600030101010101" pitchFamily="2" charset="-122"/>
                      <a:ea typeface="宋体" panose="02010600030101010101" pitchFamily="2" charset="-122"/>
                    </a:rPr>
                    <a:t>0</a:t>
                  </a:r>
                  <a:endParaRPr lang="en-US" altLang="zh-CN" sz="1600">
                    <a:latin typeface="Times New Roman" panose="02020603050405020304" charset="0"/>
                    <a:ea typeface="宋体" panose="02010600030101010101" pitchFamily="2" charset="-122"/>
                  </a:endParaRPr>
                </a:p>
              </p:txBody>
            </p:sp>
            <p:sp>
              <p:nvSpPr>
                <p:cNvPr id="275630" name="文本框 43182"/>
                <p:cNvSpPr txBox="1"/>
                <p:nvPr/>
              </p:nvSpPr>
              <p:spPr>
                <a:xfrm>
                  <a:off x="2807" y="3237"/>
                  <a:ext cx="206"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2.00</a:t>
                  </a:r>
                  <a:endParaRPr lang="en-US" altLang="zh-CN" sz="2400">
                    <a:latin typeface="Times New Roman" panose="02020603050405020304" charset="0"/>
                    <a:ea typeface="宋体" panose="02010600030101010101" pitchFamily="2" charset="-122"/>
                  </a:endParaRPr>
                </a:p>
              </p:txBody>
            </p:sp>
            <p:sp>
              <p:nvSpPr>
                <p:cNvPr id="275631" name="文本框 43183"/>
                <p:cNvSpPr txBox="1"/>
                <p:nvPr/>
              </p:nvSpPr>
              <p:spPr>
                <a:xfrm>
                  <a:off x="3281" y="3237"/>
                  <a:ext cx="206"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4.00</a:t>
                  </a:r>
                  <a:endParaRPr lang="en-US" altLang="zh-CN" sz="2400">
                    <a:latin typeface="Times New Roman" panose="02020603050405020304" charset="0"/>
                    <a:ea typeface="宋体" panose="02010600030101010101" pitchFamily="2" charset="-122"/>
                  </a:endParaRPr>
                </a:p>
              </p:txBody>
            </p:sp>
            <p:sp>
              <p:nvSpPr>
                <p:cNvPr id="275632" name="文本框 43184"/>
                <p:cNvSpPr txBox="1"/>
                <p:nvPr/>
              </p:nvSpPr>
              <p:spPr>
                <a:xfrm>
                  <a:off x="3719" y="3237"/>
                  <a:ext cx="254"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6.00</a:t>
                  </a:r>
                  <a:endParaRPr lang="en-US" altLang="zh-CN" sz="2400">
                    <a:latin typeface="Times New Roman" panose="02020603050405020304" charset="0"/>
                    <a:ea typeface="宋体" panose="02010600030101010101" pitchFamily="2" charset="-122"/>
                  </a:endParaRPr>
                </a:p>
              </p:txBody>
            </p:sp>
            <p:sp>
              <p:nvSpPr>
                <p:cNvPr id="275633" name="文本框 43185"/>
                <p:cNvSpPr txBox="1"/>
                <p:nvPr/>
              </p:nvSpPr>
              <p:spPr>
                <a:xfrm>
                  <a:off x="4187" y="3237"/>
                  <a:ext cx="248"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8.00</a:t>
                  </a:r>
                  <a:endParaRPr lang="en-US" altLang="zh-CN" sz="2400">
                    <a:latin typeface="Times New Roman" panose="02020603050405020304" charset="0"/>
                    <a:ea typeface="宋体" panose="02010600030101010101" pitchFamily="2" charset="-122"/>
                  </a:endParaRPr>
                </a:p>
              </p:txBody>
            </p:sp>
            <p:sp>
              <p:nvSpPr>
                <p:cNvPr id="275634" name="文本框 43186"/>
                <p:cNvSpPr txBox="1"/>
                <p:nvPr/>
              </p:nvSpPr>
              <p:spPr>
                <a:xfrm>
                  <a:off x="4673" y="3237"/>
                  <a:ext cx="254"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10.00</a:t>
                  </a:r>
                  <a:endParaRPr lang="en-US" altLang="zh-CN" sz="2400">
                    <a:latin typeface="Times New Roman" panose="02020603050405020304" charset="0"/>
                    <a:ea typeface="宋体" panose="02010600030101010101" pitchFamily="2" charset="-122"/>
                  </a:endParaRPr>
                </a:p>
              </p:txBody>
            </p:sp>
            <p:sp>
              <p:nvSpPr>
                <p:cNvPr id="275635" name="文本框 43187"/>
                <p:cNvSpPr txBox="1"/>
                <p:nvPr/>
              </p:nvSpPr>
              <p:spPr>
                <a:xfrm>
                  <a:off x="2555" y="3237"/>
                  <a:ext cx="206"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1.00</a:t>
                  </a:r>
                  <a:endParaRPr lang="en-US" altLang="zh-CN" sz="2400">
                    <a:latin typeface="Times New Roman" panose="02020603050405020304" charset="0"/>
                    <a:ea typeface="宋体" panose="02010600030101010101" pitchFamily="2" charset="-122"/>
                  </a:endParaRPr>
                </a:p>
              </p:txBody>
            </p:sp>
            <p:sp>
              <p:nvSpPr>
                <p:cNvPr id="275636" name="文本框 43188"/>
                <p:cNvSpPr txBox="1"/>
                <p:nvPr/>
              </p:nvSpPr>
              <p:spPr>
                <a:xfrm>
                  <a:off x="3029" y="3237"/>
                  <a:ext cx="206"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3.00</a:t>
                  </a:r>
                  <a:endParaRPr lang="en-US" altLang="zh-CN" sz="2400">
                    <a:latin typeface="Times New Roman" panose="02020603050405020304" charset="0"/>
                    <a:ea typeface="宋体" panose="02010600030101010101" pitchFamily="2" charset="-122"/>
                  </a:endParaRPr>
                </a:p>
              </p:txBody>
            </p:sp>
            <p:sp>
              <p:nvSpPr>
                <p:cNvPr id="275637" name="文本框 43189"/>
                <p:cNvSpPr txBox="1"/>
                <p:nvPr/>
              </p:nvSpPr>
              <p:spPr>
                <a:xfrm>
                  <a:off x="3467" y="3237"/>
                  <a:ext cx="254"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5.00</a:t>
                  </a:r>
                  <a:endParaRPr lang="en-US" altLang="zh-CN" sz="2400">
                    <a:latin typeface="Times New Roman" panose="02020603050405020304" charset="0"/>
                    <a:ea typeface="宋体" panose="02010600030101010101" pitchFamily="2" charset="-122"/>
                  </a:endParaRPr>
                </a:p>
              </p:txBody>
            </p:sp>
            <p:sp>
              <p:nvSpPr>
                <p:cNvPr id="275638" name="文本框 43190"/>
                <p:cNvSpPr txBox="1"/>
                <p:nvPr/>
              </p:nvSpPr>
              <p:spPr>
                <a:xfrm>
                  <a:off x="3935" y="3237"/>
                  <a:ext cx="248"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7.00</a:t>
                  </a:r>
                  <a:endParaRPr lang="en-US" altLang="zh-CN" sz="2400">
                    <a:latin typeface="Times New Roman" panose="02020603050405020304" charset="0"/>
                    <a:ea typeface="宋体" panose="02010600030101010101" pitchFamily="2" charset="-122"/>
                  </a:endParaRPr>
                </a:p>
              </p:txBody>
            </p:sp>
            <p:sp>
              <p:nvSpPr>
                <p:cNvPr id="275639" name="文本框 43191"/>
                <p:cNvSpPr txBox="1"/>
                <p:nvPr/>
              </p:nvSpPr>
              <p:spPr>
                <a:xfrm>
                  <a:off x="4421" y="3237"/>
                  <a:ext cx="254"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9.00</a:t>
                  </a:r>
                  <a:endParaRPr lang="en-US" altLang="zh-CN" sz="2400">
                    <a:latin typeface="Times New Roman" panose="02020603050405020304" charset="0"/>
                    <a:ea typeface="宋体" panose="02010600030101010101" pitchFamily="2" charset="-122"/>
                  </a:endParaRPr>
                </a:p>
              </p:txBody>
            </p:sp>
            <p:sp>
              <p:nvSpPr>
                <p:cNvPr id="275640" name="直接连接符 43192"/>
                <p:cNvSpPr/>
                <p:nvPr/>
              </p:nvSpPr>
              <p:spPr>
                <a:xfrm>
                  <a:off x="4549" y="3171"/>
                  <a:ext cx="0" cy="55"/>
                </a:xfrm>
                <a:prstGeom prst="line">
                  <a:avLst/>
                </a:prstGeom>
                <a:ln w="19050" cap="flat" cmpd="sng">
                  <a:solidFill>
                    <a:schemeClr val="tx1"/>
                  </a:solidFill>
                  <a:prstDash val="solid"/>
                  <a:headEnd type="none" w="med" len="med"/>
                  <a:tailEnd type="none" w="med" len="med"/>
                </a:ln>
              </p:spPr>
            </p:sp>
            <p:sp>
              <p:nvSpPr>
                <p:cNvPr id="275641" name="直接连接符 43193"/>
                <p:cNvSpPr/>
                <p:nvPr/>
              </p:nvSpPr>
              <p:spPr>
                <a:xfrm>
                  <a:off x="3604" y="3174"/>
                  <a:ext cx="0" cy="55"/>
                </a:xfrm>
                <a:prstGeom prst="line">
                  <a:avLst/>
                </a:prstGeom>
                <a:ln w="19050" cap="flat" cmpd="sng">
                  <a:solidFill>
                    <a:schemeClr val="tx1"/>
                  </a:solidFill>
                  <a:prstDash val="solid"/>
                  <a:headEnd type="none" w="med" len="med"/>
                  <a:tailEnd type="none" w="med" len="med"/>
                </a:ln>
              </p:spPr>
            </p:sp>
            <p:sp>
              <p:nvSpPr>
                <p:cNvPr id="275642" name="直接连接符 43194"/>
                <p:cNvSpPr/>
                <p:nvPr/>
              </p:nvSpPr>
              <p:spPr>
                <a:xfrm>
                  <a:off x="3115" y="3174"/>
                  <a:ext cx="0" cy="55"/>
                </a:xfrm>
                <a:prstGeom prst="line">
                  <a:avLst/>
                </a:prstGeom>
                <a:ln w="19050" cap="flat" cmpd="sng">
                  <a:solidFill>
                    <a:schemeClr val="tx1"/>
                  </a:solidFill>
                  <a:prstDash val="solid"/>
                  <a:headEnd type="none" w="med" len="med"/>
                  <a:tailEnd type="none" w="med" len="med"/>
                </a:ln>
              </p:spPr>
            </p:sp>
            <p:sp>
              <p:nvSpPr>
                <p:cNvPr id="275643" name="直接连接符 43195"/>
                <p:cNvSpPr/>
                <p:nvPr/>
              </p:nvSpPr>
              <p:spPr>
                <a:xfrm>
                  <a:off x="2641" y="3171"/>
                  <a:ext cx="0" cy="55"/>
                </a:xfrm>
                <a:prstGeom prst="line">
                  <a:avLst/>
                </a:prstGeom>
                <a:ln w="19050" cap="flat" cmpd="sng">
                  <a:solidFill>
                    <a:schemeClr val="tx1"/>
                  </a:solidFill>
                  <a:prstDash val="solid"/>
                  <a:headEnd type="none" w="med" len="med"/>
                  <a:tailEnd type="none" w="med" len="med"/>
                </a:ln>
              </p:spPr>
            </p:sp>
            <p:sp>
              <p:nvSpPr>
                <p:cNvPr id="275644" name="直接连接符 43196"/>
                <p:cNvSpPr/>
                <p:nvPr/>
              </p:nvSpPr>
              <p:spPr>
                <a:xfrm>
                  <a:off x="4072" y="3174"/>
                  <a:ext cx="0" cy="55"/>
                </a:xfrm>
                <a:prstGeom prst="line">
                  <a:avLst/>
                </a:prstGeom>
                <a:ln w="19050" cap="flat" cmpd="sng">
                  <a:solidFill>
                    <a:schemeClr val="tx1"/>
                  </a:solidFill>
                  <a:prstDash val="solid"/>
                  <a:headEnd type="none" w="med" len="med"/>
                  <a:tailEnd type="none" w="med" len="med"/>
                </a:ln>
              </p:spPr>
            </p:sp>
          </p:grpSp>
        </p:grpSp>
        <p:grpSp>
          <p:nvGrpSpPr>
            <p:cNvPr id="275645" name="组合 43197"/>
            <p:cNvGrpSpPr/>
            <p:nvPr/>
          </p:nvGrpSpPr>
          <p:grpSpPr>
            <a:xfrm>
              <a:off x="4182" y="831"/>
              <a:ext cx="34" cy="34"/>
              <a:chOff x="1392" y="2352"/>
              <a:chExt cx="96" cy="96"/>
            </a:xfrm>
          </p:grpSpPr>
          <p:sp>
            <p:nvSpPr>
              <p:cNvPr id="275646" name="直接连接符 43198"/>
              <p:cNvSpPr/>
              <p:nvPr/>
            </p:nvSpPr>
            <p:spPr>
              <a:xfrm>
                <a:off x="1440" y="2352"/>
                <a:ext cx="0" cy="96"/>
              </a:xfrm>
              <a:prstGeom prst="line">
                <a:avLst/>
              </a:prstGeom>
              <a:ln w="9525" cap="flat" cmpd="sng">
                <a:solidFill>
                  <a:schemeClr val="tx1"/>
                </a:solidFill>
                <a:prstDash val="solid"/>
                <a:headEnd type="none" w="med" len="med"/>
                <a:tailEnd type="none" w="med" len="med"/>
              </a:ln>
            </p:spPr>
          </p:sp>
          <p:sp>
            <p:nvSpPr>
              <p:cNvPr id="275647" name="直接连接符 43199"/>
              <p:cNvSpPr/>
              <p:nvPr/>
            </p:nvSpPr>
            <p:spPr>
              <a:xfrm rot="5400000">
                <a:off x="1440" y="2352"/>
                <a:ext cx="0" cy="96"/>
              </a:xfrm>
              <a:prstGeom prst="line">
                <a:avLst/>
              </a:prstGeom>
              <a:ln w="9525" cap="flat" cmpd="sng">
                <a:solidFill>
                  <a:schemeClr val="tx1"/>
                </a:solidFill>
                <a:prstDash val="solid"/>
                <a:headEnd type="none" w="med" len="med"/>
                <a:tailEnd type="none" w="med" len="med"/>
              </a:ln>
            </p:spPr>
          </p:sp>
        </p:grpSp>
        <p:grpSp>
          <p:nvGrpSpPr>
            <p:cNvPr id="275648" name="组合 43200"/>
            <p:cNvGrpSpPr/>
            <p:nvPr/>
          </p:nvGrpSpPr>
          <p:grpSpPr>
            <a:xfrm>
              <a:off x="3996" y="1068"/>
              <a:ext cx="34" cy="34"/>
              <a:chOff x="1392" y="2352"/>
              <a:chExt cx="96" cy="96"/>
            </a:xfrm>
          </p:grpSpPr>
          <p:sp>
            <p:nvSpPr>
              <p:cNvPr id="275649" name="直接连接符 43201"/>
              <p:cNvSpPr/>
              <p:nvPr/>
            </p:nvSpPr>
            <p:spPr>
              <a:xfrm>
                <a:off x="1440" y="2352"/>
                <a:ext cx="0" cy="96"/>
              </a:xfrm>
              <a:prstGeom prst="line">
                <a:avLst/>
              </a:prstGeom>
              <a:ln w="9525" cap="flat" cmpd="sng">
                <a:solidFill>
                  <a:schemeClr val="tx1"/>
                </a:solidFill>
                <a:prstDash val="solid"/>
                <a:headEnd type="none" w="med" len="med"/>
                <a:tailEnd type="none" w="med" len="med"/>
              </a:ln>
            </p:spPr>
          </p:sp>
          <p:sp>
            <p:nvSpPr>
              <p:cNvPr id="275650" name="直接连接符 43202"/>
              <p:cNvSpPr/>
              <p:nvPr/>
            </p:nvSpPr>
            <p:spPr>
              <a:xfrm rot="5400000">
                <a:off x="1440" y="2352"/>
                <a:ext cx="0" cy="96"/>
              </a:xfrm>
              <a:prstGeom prst="line">
                <a:avLst/>
              </a:prstGeom>
              <a:ln w="9525" cap="flat" cmpd="sng">
                <a:solidFill>
                  <a:schemeClr val="tx1"/>
                </a:solidFill>
                <a:prstDash val="solid"/>
                <a:headEnd type="none" w="med" len="med"/>
                <a:tailEnd type="none" w="med" len="med"/>
              </a:ln>
            </p:spPr>
          </p:sp>
        </p:grpSp>
        <p:grpSp>
          <p:nvGrpSpPr>
            <p:cNvPr id="275651" name="组合 43203"/>
            <p:cNvGrpSpPr/>
            <p:nvPr/>
          </p:nvGrpSpPr>
          <p:grpSpPr>
            <a:xfrm>
              <a:off x="3810" y="1323"/>
              <a:ext cx="34" cy="34"/>
              <a:chOff x="1392" y="2352"/>
              <a:chExt cx="96" cy="96"/>
            </a:xfrm>
          </p:grpSpPr>
          <p:sp>
            <p:nvSpPr>
              <p:cNvPr id="275652" name="直接连接符 43204"/>
              <p:cNvSpPr/>
              <p:nvPr/>
            </p:nvSpPr>
            <p:spPr>
              <a:xfrm>
                <a:off x="1440" y="2352"/>
                <a:ext cx="0" cy="96"/>
              </a:xfrm>
              <a:prstGeom prst="line">
                <a:avLst/>
              </a:prstGeom>
              <a:ln w="9525" cap="flat" cmpd="sng">
                <a:solidFill>
                  <a:schemeClr val="tx1"/>
                </a:solidFill>
                <a:prstDash val="solid"/>
                <a:headEnd type="none" w="med" len="med"/>
                <a:tailEnd type="none" w="med" len="med"/>
              </a:ln>
            </p:spPr>
          </p:sp>
          <p:sp>
            <p:nvSpPr>
              <p:cNvPr id="275653" name="直接连接符 43205"/>
              <p:cNvSpPr/>
              <p:nvPr/>
            </p:nvSpPr>
            <p:spPr>
              <a:xfrm rot="5400000">
                <a:off x="1440" y="2352"/>
                <a:ext cx="0" cy="96"/>
              </a:xfrm>
              <a:prstGeom prst="line">
                <a:avLst/>
              </a:prstGeom>
              <a:ln w="9525" cap="flat" cmpd="sng">
                <a:solidFill>
                  <a:schemeClr val="tx1"/>
                </a:solidFill>
                <a:prstDash val="solid"/>
                <a:headEnd type="none" w="med" len="med"/>
                <a:tailEnd type="none" w="med" len="med"/>
              </a:ln>
            </p:spPr>
          </p:sp>
        </p:grpSp>
        <p:grpSp>
          <p:nvGrpSpPr>
            <p:cNvPr id="275654" name="组合 43206"/>
            <p:cNvGrpSpPr/>
            <p:nvPr/>
          </p:nvGrpSpPr>
          <p:grpSpPr>
            <a:xfrm>
              <a:off x="3643" y="1551"/>
              <a:ext cx="34" cy="34"/>
              <a:chOff x="1392" y="2352"/>
              <a:chExt cx="96" cy="96"/>
            </a:xfrm>
          </p:grpSpPr>
          <p:sp>
            <p:nvSpPr>
              <p:cNvPr id="275655" name="直接连接符 43207"/>
              <p:cNvSpPr/>
              <p:nvPr/>
            </p:nvSpPr>
            <p:spPr>
              <a:xfrm>
                <a:off x="1440" y="2352"/>
                <a:ext cx="0" cy="96"/>
              </a:xfrm>
              <a:prstGeom prst="line">
                <a:avLst/>
              </a:prstGeom>
              <a:ln w="9525" cap="flat" cmpd="sng">
                <a:solidFill>
                  <a:schemeClr val="tx1"/>
                </a:solidFill>
                <a:prstDash val="solid"/>
                <a:headEnd type="none" w="med" len="med"/>
                <a:tailEnd type="none" w="med" len="med"/>
              </a:ln>
            </p:spPr>
          </p:sp>
          <p:sp>
            <p:nvSpPr>
              <p:cNvPr id="275656" name="直接连接符 43208"/>
              <p:cNvSpPr/>
              <p:nvPr/>
            </p:nvSpPr>
            <p:spPr>
              <a:xfrm rot="5400000">
                <a:off x="1440" y="2352"/>
                <a:ext cx="0" cy="96"/>
              </a:xfrm>
              <a:prstGeom prst="line">
                <a:avLst/>
              </a:prstGeom>
              <a:ln w="9525" cap="flat" cmpd="sng">
                <a:solidFill>
                  <a:schemeClr val="tx1"/>
                </a:solidFill>
                <a:prstDash val="solid"/>
                <a:headEnd type="none" w="med" len="med"/>
                <a:tailEnd type="none" w="med" len="med"/>
              </a:ln>
            </p:spPr>
          </p:sp>
        </p:grpSp>
        <p:grpSp>
          <p:nvGrpSpPr>
            <p:cNvPr id="275657" name="组合 43209"/>
            <p:cNvGrpSpPr/>
            <p:nvPr/>
          </p:nvGrpSpPr>
          <p:grpSpPr>
            <a:xfrm>
              <a:off x="3458" y="1788"/>
              <a:ext cx="34" cy="34"/>
              <a:chOff x="1392" y="2352"/>
              <a:chExt cx="96" cy="96"/>
            </a:xfrm>
          </p:grpSpPr>
          <p:sp>
            <p:nvSpPr>
              <p:cNvPr id="275658" name="直接连接符 43210"/>
              <p:cNvSpPr/>
              <p:nvPr/>
            </p:nvSpPr>
            <p:spPr>
              <a:xfrm>
                <a:off x="1440" y="2352"/>
                <a:ext cx="0" cy="96"/>
              </a:xfrm>
              <a:prstGeom prst="line">
                <a:avLst/>
              </a:prstGeom>
              <a:ln w="9525" cap="flat" cmpd="sng">
                <a:solidFill>
                  <a:schemeClr val="tx1"/>
                </a:solidFill>
                <a:prstDash val="solid"/>
                <a:headEnd type="none" w="med" len="med"/>
                <a:tailEnd type="none" w="med" len="med"/>
              </a:ln>
            </p:spPr>
          </p:sp>
          <p:sp>
            <p:nvSpPr>
              <p:cNvPr id="275659" name="直接连接符 43211"/>
              <p:cNvSpPr/>
              <p:nvPr/>
            </p:nvSpPr>
            <p:spPr>
              <a:xfrm rot="5400000">
                <a:off x="1440" y="2352"/>
                <a:ext cx="0" cy="96"/>
              </a:xfrm>
              <a:prstGeom prst="line">
                <a:avLst/>
              </a:prstGeom>
              <a:ln w="9525" cap="flat" cmpd="sng">
                <a:solidFill>
                  <a:schemeClr val="tx1"/>
                </a:solidFill>
                <a:prstDash val="solid"/>
                <a:headEnd type="none" w="med" len="med"/>
                <a:tailEnd type="none" w="med" len="med"/>
              </a:ln>
            </p:spPr>
          </p:sp>
        </p:grpSp>
        <p:grpSp>
          <p:nvGrpSpPr>
            <p:cNvPr id="275660" name="组合 43212"/>
            <p:cNvGrpSpPr/>
            <p:nvPr/>
          </p:nvGrpSpPr>
          <p:grpSpPr>
            <a:xfrm>
              <a:off x="3259" y="2054"/>
              <a:ext cx="34" cy="34"/>
              <a:chOff x="1392" y="2352"/>
              <a:chExt cx="96" cy="96"/>
            </a:xfrm>
          </p:grpSpPr>
          <p:sp>
            <p:nvSpPr>
              <p:cNvPr id="275661" name="直接连接符 43213"/>
              <p:cNvSpPr/>
              <p:nvPr/>
            </p:nvSpPr>
            <p:spPr>
              <a:xfrm>
                <a:off x="1440" y="2352"/>
                <a:ext cx="0" cy="96"/>
              </a:xfrm>
              <a:prstGeom prst="line">
                <a:avLst/>
              </a:prstGeom>
              <a:ln w="9525" cap="flat" cmpd="sng">
                <a:solidFill>
                  <a:schemeClr val="tx1"/>
                </a:solidFill>
                <a:prstDash val="solid"/>
                <a:headEnd type="none" w="med" len="med"/>
                <a:tailEnd type="none" w="med" len="med"/>
              </a:ln>
            </p:spPr>
          </p:sp>
          <p:sp>
            <p:nvSpPr>
              <p:cNvPr id="275662" name="直接连接符 43214"/>
              <p:cNvSpPr/>
              <p:nvPr/>
            </p:nvSpPr>
            <p:spPr>
              <a:xfrm rot="5400000">
                <a:off x="1440" y="2352"/>
                <a:ext cx="0" cy="96"/>
              </a:xfrm>
              <a:prstGeom prst="line">
                <a:avLst/>
              </a:prstGeom>
              <a:ln w="9525" cap="flat" cmpd="sng">
                <a:solidFill>
                  <a:schemeClr val="tx1"/>
                </a:solidFill>
                <a:prstDash val="solid"/>
                <a:headEnd type="none" w="med" len="med"/>
                <a:tailEnd type="none" w="med" len="med"/>
              </a:ln>
            </p:spPr>
          </p:sp>
        </p:grpSp>
        <p:grpSp>
          <p:nvGrpSpPr>
            <p:cNvPr id="275663" name="组合 43215"/>
            <p:cNvGrpSpPr/>
            <p:nvPr/>
          </p:nvGrpSpPr>
          <p:grpSpPr>
            <a:xfrm>
              <a:off x="3120" y="2249"/>
              <a:ext cx="34" cy="34"/>
              <a:chOff x="1392" y="2352"/>
              <a:chExt cx="96" cy="96"/>
            </a:xfrm>
          </p:grpSpPr>
          <p:sp>
            <p:nvSpPr>
              <p:cNvPr id="275664" name="直接连接符 43216"/>
              <p:cNvSpPr/>
              <p:nvPr/>
            </p:nvSpPr>
            <p:spPr>
              <a:xfrm>
                <a:off x="1440" y="2352"/>
                <a:ext cx="0" cy="96"/>
              </a:xfrm>
              <a:prstGeom prst="line">
                <a:avLst/>
              </a:prstGeom>
              <a:ln w="9525" cap="flat" cmpd="sng">
                <a:solidFill>
                  <a:schemeClr val="tx1"/>
                </a:solidFill>
                <a:prstDash val="solid"/>
                <a:headEnd type="none" w="med" len="med"/>
                <a:tailEnd type="none" w="med" len="med"/>
              </a:ln>
            </p:spPr>
          </p:sp>
          <p:sp>
            <p:nvSpPr>
              <p:cNvPr id="275665" name="直接连接符 43217"/>
              <p:cNvSpPr/>
              <p:nvPr/>
            </p:nvSpPr>
            <p:spPr>
              <a:xfrm rot="5400000">
                <a:off x="1440" y="2352"/>
                <a:ext cx="0" cy="96"/>
              </a:xfrm>
              <a:prstGeom prst="line">
                <a:avLst/>
              </a:prstGeom>
              <a:ln w="9525" cap="flat" cmpd="sng">
                <a:solidFill>
                  <a:schemeClr val="tx1"/>
                </a:solidFill>
                <a:prstDash val="solid"/>
                <a:headEnd type="none" w="med" len="med"/>
                <a:tailEnd type="none" w="med" len="med"/>
              </a:ln>
            </p:spPr>
          </p:sp>
        </p:grpSp>
        <p:grpSp>
          <p:nvGrpSpPr>
            <p:cNvPr id="275666" name="组合 43218"/>
            <p:cNvGrpSpPr/>
            <p:nvPr/>
          </p:nvGrpSpPr>
          <p:grpSpPr>
            <a:xfrm>
              <a:off x="2934" y="2493"/>
              <a:ext cx="34" cy="34"/>
              <a:chOff x="1392" y="2352"/>
              <a:chExt cx="96" cy="96"/>
            </a:xfrm>
          </p:grpSpPr>
          <p:sp>
            <p:nvSpPr>
              <p:cNvPr id="275667" name="直接连接符 43219"/>
              <p:cNvSpPr/>
              <p:nvPr/>
            </p:nvSpPr>
            <p:spPr>
              <a:xfrm>
                <a:off x="1440" y="2352"/>
                <a:ext cx="0" cy="96"/>
              </a:xfrm>
              <a:prstGeom prst="line">
                <a:avLst/>
              </a:prstGeom>
              <a:ln w="9525" cap="flat" cmpd="sng">
                <a:solidFill>
                  <a:schemeClr val="tx1"/>
                </a:solidFill>
                <a:prstDash val="solid"/>
                <a:headEnd type="none" w="med" len="med"/>
                <a:tailEnd type="none" w="med" len="med"/>
              </a:ln>
            </p:spPr>
          </p:sp>
          <p:sp>
            <p:nvSpPr>
              <p:cNvPr id="275668" name="直接连接符 43220"/>
              <p:cNvSpPr/>
              <p:nvPr/>
            </p:nvSpPr>
            <p:spPr>
              <a:xfrm rot="5400000">
                <a:off x="1440" y="2352"/>
                <a:ext cx="0" cy="96"/>
              </a:xfrm>
              <a:prstGeom prst="line">
                <a:avLst/>
              </a:prstGeom>
              <a:ln w="9525" cap="flat" cmpd="sng">
                <a:solidFill>
                  <a:schemeClr val="tx1"/>
                </a:solidFill>
                <a:prstDash val="solid"/>
                <a:headEnd type="none" w="med" len="med"/>
                <a:tailEnd type="none" w="med" len="med"/>
              </a:ln>
            </p:spPr>
          </p:sp>
        </p:grpSp>
        <p:grpSp>
          <p:nvGrpSpPr>
            <p:cNvPr id="275669" name="组合 43221"/>
            <p:cNvGrpSpPr/>
            <p:nvPr/>
          </p:nvGrpSpPr>
          <p:grpSpPr>
            <a:xfrm>
              <a:off x="2743" y="2739"/>
              <a:ext cx="34" cy="34"/>
              <a:chOff x="1392" y="2352"/>
              <a:chExt cx="96" cy="96"/>
            </a:xfrm>
          </p:grpSpPr>
          <p:sp>
            <p:nvSpPr>
              <p:cNvPr id="275670" name="直接连接符 43222"/>
              <p:cNvSpPr/>
              <p:nvPr/>
            </p:nvSpPr>
            <p:spPr>
              <a:xfrm>
                <a:off x="1440" y="2352"/>
                <a:ext cx="0" cy="96"/>
              </a:xfrm>
              <a:prstGeom prst="line">
                <a:avLst/>
              </a:prstGeom>
              <a:ln w="9525" cap="flat" cmpd="sng">
                <a:solidFill>
                  <a:schemeClr val="tx1"/>
                </a:solidFill>
                <a:prstDash val="solid"/>
                <a:headEnd type="none" w="med" len="med"/>
                <a:tailEnd type="none" w="med" len="med"/>
              </a:ln>
            </p:spPr>
          </p:sp>
          <p:sp>
            <p:nvSpPr>
              <p:cNvPr id="275671" name="直接连接符 43223"/>
              <p:cNvSpPr/>
              <p:nvPr/>
            </p:nvSpPr>
            <p:spPr>
              <a:xfrm rot="5400000">
                <a:off x="1440" y="2352"/>
                <a:ext cx="0" cy="96"/>
              </a:xfrm>
              <a:prstGeom prst="line">
                <a:avLst/>
              </a:prstGeom>
              <a:ln w="9525" cap="flat" cmpd="sng">
                <a:solidFill>
                  <a:schemeClr val="tx1"/>
                </a:solidFill>
                <a:prstDash val="solid"/>
                <a:headEnd type="none" w="med" len="med"/>
                <a:tailEnd type="none" w="med" len="med"/>
              </a:ln>
            </p:spPr>
          </p:sp>
        </p:grpSp>
        <p:grpSp>
          <p:nvGrpSpPr>
            <p:cNvPr id="275672" name="组合 43224"/>
            <p:cNvGrpSpPr/>
            <p:nvPr/>
          </p:nvGrpSpPr>
          <p:grpSpPr>
            <a:xfrm>
              <a:off x="2556" y="2987"/>
              <a:ext cx="34" cy="34"/>
              <a:chOff x="1392" y="2352"/>
              <a:chExt cx="96" cy="96"/>
            </a:xfrm>
          </p:grpSpPr>
          <p:sp>
            <p:nvSpPr>
              <p:cNvPr id="275673" name="直接连接符 43225"/>
              <p:cNvSpPr/>
              <p:nvPr/>
            </p:nvSpPr>
            <p:spPr>
              <a:xfrm>
                <a:off x="1440" y="2352"/>
                <a:ext cx="0" cy="96"/>
              </a:xfrm>
              <a:prstGeom prst="line">
                <a:avLst/>
              </a:prstGeom>
              <a:ln w="9525" cap="flat" cmpd="sng">
                <a:solidFill>
                  <a:schemeClr val="tx1"/>
                </a:solidFill>
                <a:prstDash val="solid"/>
                <a:headEnd type="none" w="med" len="med"/>
                <a:tailEnd type="none" w="med" len="med"/>
              </a:ln>
            </p:spPr>
          </p:sp>
          <p:sp>
            <p:nvSpPr>
              <p:cNvPr id="275674" name="直接连接符 43226"/>
              <p:cNvSpPr/>
              <p:nvPr/>
            </p:nvSpPr>
            <p:spPr>
              <a:xfrm rot="5400000">
                <a:off x="1440" y="2352"/>
                <a:ext cx="0" cy="96"/>
              </a:xfrm>
              <a:prstGeom prst="line">
                <a:avLst/>
              </a:prstGeom>
              <a:ln w="9525" cap="flat" cmpd="sng">
                <a:solidFill>
                  <a:schemeClr val="tx1"/>
                </a:solidFill>
                <a:prstDash val="solid"/>
                <a:headEnd type="none" w="med" len="med"/>
                <a:tailEnd type="none" w="med" len="med"/>
              </a:ln>
            </p:spPr>
          </p:sp>
        </p:grpSp>
        <p:sp>
          <p:nvSpPr>
            <p:cNvPr id="275675" name="直接连接符 43227"/>
            <p:cNvSpPr/>
            <p:nvPr/>
          </p:nvSpPr>
          <p:spPr>
            <a:xfrm flipH="1">
              <a:off x="2412" y="734"/>
              <a:ext cx="1858" cy="2511"/>
            </a:xfrm>
            <a:prstGeom prst="line">
              <a:avLst/>
            </a:prstGeom>
            <a:ln w="12700" cap="flat" cmpd="sng">
              <a:solidFill>
                <a:schemeClr val="tx1"/>
              </a:solidFill>
              <a:prstDash val="solid"/>
              <a:headEnd type="none" w="med" len="med"/>
              <a:tailEnd type="none" w="med" len="med"/>
            </a:ln>
          </p:spPr>
        </p:sp>
      </p:grpSp>
      <p:grpSp>
        <p:nvGrpSpPr>
          <p:cNvPr id="43231" name="组合 43230"/>
          <p:cNvGrpSpPr/>
          <p:nvPr/>
        </p:nvGrpSpPr>
        <p:grpSpPr>
          <a:xfrm>
            <a:off x="3151188" y="5753100"/>
            <a:ext cx="1147762" cy="304800"/>
            <a:chOff x="2616" y="2820"/>
            <a:chExt cx="723" cy="192"/>
          </a:xfrm>
        </p:grpSpPr>
        <p:sp>
          <p:nvSpPr>
            <p:cNvPr id="275677" name="椭圆 43231"/>
            <p:cNvSpPr/>
            <p:nvPr/>
          </p:nvSpPr>
          <p:spPr>
            <a:xfrm>
              <a:off x="2616" y="2884"/>
              <a:ext cx="54" cy="54"/>
            </a:xfrm>
            <a:prstGeom prst="ellipse">
              <a:avLst/>
            </a:prstGeom>
            <a:solidFill>
              <a:schemeClr val="tx1"/>
            </a:solidFill>
            <a:ln w="9525" cap="flat" cmpd="sng">
              <a:solidFill>
                <a:schemeClr val="tx1"/>
              </a:solidFill>
              <a:prstDash val="solid"/>
              <a:headEnd type="none" w="med" len="med"/>
              <a:tailEnd type="none" w="med" len="med"/>
            </a:ln>
          </p:spPr>
          <p:txBody>
            <a:bodyPr/>
            <a:p>
              <a:pPr>
                <a:lnSpc>
                  <a:spcPct val="120000"/>
                </a:lnSpc>
                <a:spcBef>
                  <a:spcPct val="50000"/>
                </a:spcBef>
              </a:pPr>
              <a:endParaRPr lang="zh-CN" altLang="en-US" dirty="0">
                <a:latin typeface="Times New Roman" panose="02020603050405020304" charset="0"/>
                <a:ea typeface="宋体" panose="02010600030101010101" pitchFamily="2" charset="-122"/>
              </a:endParaRPr>
            </a:p>
          </p:txBody>
        </p:sp>
        <p:sp>
          <p:nvSpPr>
            <p:cNvPr id="275678" name="文本框 43232"/>
            <p:cNvSpPr txBox="1"/>
            <p:nvPr/>
          </p:nvSpPr>
          <p:spPr>
            <a:xfrm>
              <a:off x="2654" y="2820"/>
              <a:ext cx="685" cy="192"/>
            </a:xfrm>
            <a:prstGeom prst="rect">
              <a:avLst/>
            </a:prstGeom>
            <a:noFill/>
            <a:ln w="9525">
              <a:noFill/>
            </a:ln>
          </p:spPr>
          <p:txBody>
            <a:bodyPr wrap="none" anchor="ctr" anchorCtr="0">
              <a:spAutoFit/>
            </a:bodyPr>
            <a:p>
              <a:pPr>
                <a:spcBef>
                  <a:spcPct val="50000"/>
                </a:spcBef>
              </a:pPr>
              <a:r>
                <a:rPr lang="en-US" altLang="zh-CN" sz="1400" i="1">
                  <a:latin typeface="Times New Roman" panose="02020603050405020304" charset="0"/>
                  <a:ea typeface="宋体" panose="02010600030101010101" pitchFamily="2" charset="-122"/>
                </a:rPr>
                <a:t>A</a:t>
              </a:r>
              <a:r>
                <a:rPr lang="en-US" altLang="zh-CN" sz="1400">
                  <a:latin typeface="Times New Roman" panose="02020603050405020304" charset="0"/>
                  <a:ea typeface="宋体" panose="02010600030101010101" pitchFamily="2" charset="-122"/>
                </a:rPr>
                <a:t>(1.00,2.76)</a:t>
              </a:r>
              <a:endParaRPr lang="en-US" altLang="zh-CN" sz="2000">
                <a:latin typeface="Times New Roman" panose="02020603050405020304" charset="0"/>
                <a:ea typeface="宋体" panose="02010600030101010101" pitchFamily="2" charset="-122"/>
              </a:endParaRPr>
            </a:p>
          </p:txBody>
        </p:sp>
      </p:grpSp>
      <p:grpSp>
        <p:nvGrpSpPr>
          <p:cNvPr id="43234" name="组合 43233"/>
          <p:cNvGrpSpPr/>
          <p:nvPr/>
        </p:nvGrpSpPr>
        <p:grpSpPr>
          <a:xfrm>
            <a:off x="5435600" y="2708275"/>
            <a:ext cx="1223963" cy="304800"/>
            <a:chOff x="4036" y="936"/>
            <a:chExt cx="771" cy="192"/>
          </a:xfrm>
        </p:grpSpPr>
        <p:sp>
          <p:nvSpPr>
            <p:cNvPr id="275680" name="椭圆 43234"/>
            <p:cNvSpPr/>
            <p:nvPr/>
          </p:nvSpPr>
          <p:spPr>
            <a:xfrm>
              <a:off x="4036" y="1002"/>
              <a:ext cx="54" cy="54"/>
            </a:xfrm>
            <a:prstGeom prst="ellipse">
              <a:avLst/>
            </a:prstGeom>
            <a:solidFill>
              <a:schemeClr val="tx1"/>
            </a:solidFill>
            <a:ln w="9525" cap="flat" cmpd="sng">
              <a:solidFill>
                <a:schemeClr val="tx1"/>
              </a:solidFill>
              <a:prstDash val="solid"/>
              <a:headEnd type="none" w="med" len="med"/>
              <a:tailEnd type="none" w="med" len="med"/>
            </a:ln>
          </p:spPr>
          <p:txBody>
            <a:bodyPr/>
            <a:p>
              <a:pPr>
                <a:lnSpc>
                  <a:spcPct val="120000"/>
                </a:lnSpc>
                <a:spcBef>
                  <a:spcPct val="50000"/>
                </a:spcBef>
              </a:pPr>
              <a:endParaRPr lang="zh-CN" altLang="en-US" dirty="0">
                <a:latin typeface="Times New Roman" panose="02020603050405020304" charset="0"/>
                <a:ea typeface="宋体" panose="02010600030101010101" pitchFamily="2" charset="-122"/>
              </a:endParaRPr>
            </a:p>
          </p:txBody>
        </p:sp>
        <p:sp>
          <p:nvSpPr>
            <p:cNvPr id="275681" name="文本框 43235"/>
            <p:cNvSpPr txBox="1"/>
            <p:nvPr/>
          </p:nvSpPr>
          <p:spPr>
            <a:xfrm>
              <a:off x="4066" y="936"/>
              <a:ext cx="741" cy="192"/>
            </a:xfrm>
            <a:prstGeom prst="rect">
              <a:avLst/>
            </a:prstGeom>
            <a:noFill/>
            <a:ln w="9525">
              <a:noFill/>
            </a:ln>
          </p:spPr>
          <p:txBody>
            <a:bodyPr wrap="none" anchor="ctr" anchorCtr="0">
              <a:spAutoFit/>
            </a:bodyPr>
            <a:p>
              <a:pPr>
                <a:spcBef>
                  <a:spcPct val="50000"/>
                </a:spcBef>
              </a:pPr>
              <a:r>
                <a:rPr lang="en-US" altLang="zh-CN" sz="1400" i="1">
                  <a:latin typeface="Times New Roman" panose="02020603050405020304" charset="0"/>
                  <a:ea typeface="宋体" panose="02010600030101010101" pitchFamily="2" charset="-122"/>
                </a:rPr>
                <a:t>B</a:t>
              </a:r>
              <a:r>
                <a:rPr lang="en-US" altLang="zh-CN" sz="1400">
                  <a:latin typeface="Times New Roman" panose="02020603050405020304" charset="0"/>
                  <a:ea typeface="宋体" panose="02010600030101010101" pitchFamily="2" charset="-122"/>
                </a:rPr>
                <a:t>(7.00,18.58)</a:t>
              </a:r>
              <a:endParaRPr lang="en-US" altLang="zh-CN" sz="1400">
                <a:latin typeface="Times New Roman" panose="02020603050405020304" charset="0"/>
                <a:ea typeface="宋体" panose="02010600030101010101" pitchFamily="2" charset="-122"/>
              </a:endParaRPr>
            </a:p>
          </p:txBody>
        </p:sp>
      </p:grpSp>
      <p:grpSp>
        <p:nvGrpSpPr>
          <p:cNvPr id="275682" name="组合 275681"/>
          <p:cNvGrpSpPr/>
          <p:nvPr/>
        </p:nvGrpSpPr>
        <p:grpSpPr>
          <a:xfrm>
            <a:off x="4211638" y="4437063"/>
            <a:ext cx="3384550" cy="1081087"/>
            <a:chOff x="2562" y="2795"/>
            <a:chExt cx="2132" cy="681"/>
          </a:xfrm>
        </p:grpSpPr>
        <p:sp>
          <p:nvSpPr>
            <p:cNvPr id="275683" name="文本框 43237"/>
            <p:cNvSpPr txBox="1"/>
            <p:nvPr/>
          </p:nvSpPr>
          <p:spPr>
            <a:xfrm>
              <a:off x="2562" y="2795"/>
              <a:ext cx="2132" cy="212"/>
            </a:xfrm>
            <a:prstGeom prst="rect">
              <a:avLst/>
            </a:prstGeom>
            <a:noFill/>
            <a:ln w="9525">
              <a:noFill/>
            </a:ln>
          </p:spPr>
          <p:txBody>
            <a:bodyPr rIns="0" anchor="ctr" anchorCtr="0">
              <a:spAutoFit/>
            </a:bodyPr>
            <a:p>
              <a:r>
                <a:rPr lang="zh-CN" altLang="en-US" sz="1600" b="0" dirty="0">
                  <a:solidFill>
                    <a:schemeClr val="hlink"/>
                  </a:solidFill>
                  <a:latin typeface="Times New Roman" panose="02020603050405020304" charset="0"/>
                  <a:ea typeface="黑体" panose="02010609060101010101" pitchFamily="49" charset="-122"/>
                </a:rPr>
                <a:t>由图上</a:t>
              </a:r>
              <a:r>
                <a:rPr lang="en-US" altLang="zh-CN" sz="1600" b="0" i="1">
                  <a:solidFill>
                    <a:schemeClr val="hlink"/>
                  </a:solidFill>
                  <a:latin typeface="Times New Roman" panose="02020603050405020304" charset="0"/>
                  <a:ea typeface="黑体" panose="02010609060101010101" pitchFamily="49" charset="-122"/>
                </a:rPr>
                <a:t>A</a:t>
              </a:r>
              <a:r>
                <a:rPr lang="zh-CN" altLang="en-US" sz="1600" b="0">
                  <a:solidFill>
                    <a:schemeClr val="hlink"/>
                  </a:solidFill>
                  <a:latin typeface="Times New Roman" panose="02020603050405020304" charset="0"/>
                  <a:ea typeface="黑体" panose="02010609060101010101" pitchFamily="49" charset="-122"/>
                </a:rPr>
                <a:t>、</a:t>
              </a:r>
              <a:r>
                <a:rPr lang="en-US" altLang="zh-CN" sz="1600" b="0" i="1">
                  <a:solidFill>
                    <a:schemeClr val="hlink"/>
                  </a:solidFill>
                  <a:latin typeface="Times New Roman" panose="02020603050405020304" charset="0"/>
                  <a:ea typeface="黑体" panose="02010609060101010101" pitchFamily="49" charset="-122"/>
                </a:rPr>
                <a:t>B</a:t>
              </a:r>
              <a:r>
                <a:rPr lang="zh-CN" altLang="en-US" sz="1600" b="0" dirty="0">
                  <a:solidFill>
                    <a:schemeClr val="hlink"/>
                  </a:solidFill>
                  <a:latin typeface="Times New Roman" panose="02020603050405020304" charset="0"/>
                  <a:ea typeface="黑体" panose="02010609060101010101" pitchFamily="49" charset="-122"/>
                </a:rPr>
                <a:t>两点可得被测电阻</a:t>
              </a:r>
              <a:r>
                <a:rPr lang="en-US" altLang="zh-CN" sz="1600" b="0" i="1">
                  <a:solidFill>
                    <a:schemeClr val="hlink"/>
                  </a:solidFill>
                  <a:latin typeface="Times New Roman" panose="02020603050405020304" charset="0"/>
                  <a:ea typeface="黑体" panose="02010609060101010101" pitchFamily="49" charset="-122"/>
                </a:rPr>
                <a:t>R</a:t>
              </a:r>
              <a:r>
                <a:rPr lang="zh-CN" altLang="en-US" sz="1600" b="0" dirty="0">
                  <a:solidFill>
                    <a:schemeClr val="hlink"/>
                  </a:solidFill>
                  <a:latin typeface="Times New Roman" panose="02020603050405020304" charset="0"/>
                  <a:ea typeface="黑体" panose="02010609060101010101" pitchFamily="49" charset="-122"/>
                </a:rPr>
                <a:t>为：</a:t>
              </a:r>
              <a:endParaRPr lang="zh-CN" altLang="en-US" sz="1600" b="0" dirty="0">
                <a:solidFill>
                  <a:schemeClr val="hlink"/>
                </a:solidFill>
                <a:latin typeface="Times New Roman" panose="02020603050405020304" charset="0"/>
                <a:ea typeface="黑体" panose="02010609060101010101" pitchFamily="49" charset="-122"/>
              </a:endParaRPr>
            </a:p>
          </p:txBody>
        </p:sp>
        <p:graphicFrame>
          <p:nvGraphicFramePr>
            <p:cNvPr id="275684" name="对象 43238"/>
            <p:cNvGraphicFramePr/>
            <p:nvPr/>
          </p:nvGraphicFramePr>
          <p:xfrm>
            <a:off x="2562" y="3067"/>
            <a:ext cx="2042" cy="409"/>
          </p:xfrm>
          <a:graphic>
            <a:graphicData uri="http://schemas.openxmlformats.org/presentationml/2006/ole">
              <mc:AlternateContent xmlns:mc="http://schemas.openxmlformats.org/markup-compatibility/2006">
                <mc:Choice xmlns:v="urn:schemas-microsoft-com:vml" Requires="v">
                  <p:oleObj spid="_x0000_s3186" name="" r:id="rId1" imgW="2513330" imgH="431800" progId="Equation.DSMT4">
                    <p:embed/>
                  </p:oleObj>
                </mc:Choice>
                <mc:Fallback>
                  <p:oleObj name="" r:id="rId1" imgW="2513330" imgH="431800" progId="Equation.DSMT4">
                    <p:embed/>
                    <p:pic>
                      <p:nvPicPr>
                        <p:cNvPr id="0" name="图片 3185"/>
                        <p:cNvPicPr/>
                        <p:nvPr/>
                      </p:nvPicPr>
                      <p:blipFill>
                        <a:blip r:embed="rId2">
                          <a:clrChange>
                            <a:clrFrom>
                              <a:srgbClr val="000000"/>
                            </a:clrFrom>
                            <a:clrTo>
                              <a:srgbClr val="CCCCFF"/>
                            </a:clrTo>
                          </a:clrChange>
                        </a:blip>
                        <a:stretch>
                          <a:fillRect/>
                        </a:stretch>
                      </p:blipFill>
                      <p:spPr>
                        <a:xfrm>
                          <a:off x="2562" y="3067"/>
                          <a:ext cx="2042" cy="409"/>
                        </a:xfrm>
                        <a:prstGeom prst="rect">
                          <a:avLst/>
                        </a:prstGeom>
                        <a:noFill/>
                        <a:ln w="38100">
                          <a:noFill/>
                          <a:miter/>
                        </a:ln>
                      </p:spPr>
                    </p:pic>
                  </p:oleObj>
                </mc:Fallback>
              </mc:AlternateContent>
            </a:graphicData>
          </a:graphic>
        </p:graphicFrame>
      </p:grpSp>
      <p:grpSp>
        <p:nvGrpSpPr>
          <p:cNvPr id="43243" name="组合 43242"/>
          <p:cNvGrpSpPr/>
          <p:nvPr/>
        </p:nvGrpSpPr>
        <p:grpSpPr>
          <a:xfrm>
            <a:off x="3635375" y="1916113"/>
            <a:ext cx="3208338" cy="4278312"/>
            <a:chOff x="2932" y="432"/>
            <a:chExt cx="2021" cy="2695"/>
          </a:xfrm>
        </p:grpSpPr>
        <p:sp>
          <p:nvSpPr>
            <p:cNvPr id="275686" name="文本框 43228"/>
            <p:cNvSpPr txBox="1"/>
            <p:nvPr/>
          </p:nvSpPr>
          <p:spPr>
            <a:xfrm>
              <a:off x="2932" y="432"/>
              <a:ext cx="1652" cy="288"/>
            </a:xfrm>
            <a:prstGeom prst="rect">
              <a:avLst/>
            </a:prstGeom>
            <a:noFill/>
            <a:ln w="9525">
              <a:noFill/>
            </a:ln>
          </p:spPr>
          <p:txBody>
            <a:bodyPr wrap="none" anchor="ctr" anchorCtr="0">
              <a:spAutoFit/>
            </a:bodyPr>
            <a:p>
              <a:pPr algn="ctr">
                <a:spcBef>
                  <a:spcPct val="50000"/>
                </a:spcBef>
              </a:pPr>
              <a:r>
                <a:rPr lang="zh-CN" altLang="en-US" sz="2400" b="0" dirty="0">
                  <a:solidFill>
                    <a:srgbClr val="0000FF"/>
                  </a:solidFill>
                  <a:latin typeface="Times New Roman" panose="02020603050405020304" charset="0"/>
                  <a:ea typeface="黑体" panose="02010609060101010101" pitchFamily="49" charset="-122"/>
                </a:rPr>
                <a:t>电阻伏安特性曲线</a:t>
              </a:r>
              <a:endParaRPr lang="zh-CN" altLang="en-US" sz="2000" b="0">
                <a:solidFill>
                  <a:srgbClr val="6666FF"/>
                </a:solidFill>
                <a:latin typeface="Times New Roman" panose="02020603050405020304" charset="0"/>
                <a:ea typeface="黑体" panose="02010609060101010101" pitchFamily="49" charset="-122"/>
              </a:endParaRPr>
            </a:p>
          </p:txBody>
        </p:sp>
        <p:sp>
          <p:nvSpPr>
            <p:cNvPr id="275687" name="矩形 43241"/>
            <p:cNvSpPr/>
            <p:nvPr/>
          </p:nvSpPr>
          <p:spPr>
            <a:xfrm>
              <a:off x="4224" y="2832"/>
              <a:ext cx="729" cy="295"/>
            </a:xfrm>
            <a:prstGeom prst="rect">
              <a:avLst/>
            </a:prstGeom>
            <a:noFill/>
            <a:ln w="9525">
              <a:noFill/>
            </a:ln>
          </p:spPr>
          <p:txBody>
            <a:bodyPr wrap="none">
              <a:spAutoFit/>
            </a:bodyPr>
            <a:p>
              <a:pPr>
                <a:lnSpc>
                  <a:spcPct val="130000"/>
                </a:lnSpc>
                <a:buClr>
                  <a:schemeClr val="tx1"/>
                </a:buClr>
              </a:pPr>
              <a:r>
                <a:rPr lang="zh-CN" altLang="en-US" sz="1900" dirty="0">
                  <a:solidFill>
                    <a:srgbClr val="0000FF"/>
                  </a:solidFill>
                  <a:latin typeface="黑体" panose="02010609060101010101" pitchFamily="49" charset="-122"/>
                  <a:ea typeface="黑体" panose="02010609060101010101" pitchFamily="49" charset="-122"/>
                </a:rPr>
                <a:t>作者：</a:t>
              </a:r>
              <a:r>
                <a:rPr lang="en-US" altLang="zh-CN" sz="1900">
                  <a:solidFill>
                    <a:srgbClr val="0000FF"/>
                  </a:solidFill>
                  <a:latin typeface="黑体" panose="02010609060101010101" pitchFamily="49" charset="-122"/>
                  <a:ea typeface="黑体" panose="02010609060101010101" pitchFamily="49" charset="-122"/>
                </a:rPr>
                <a:t>xx</a:t>
              </a:r>
              <a:endParaRPr lang="en-US" altLang="zh-CN" sz="1900">
                <a:latin typeface="黑体" panose="02010609060101010101" pitchFamily="49" charset="-122"/>
                <a:ea typeface="黑体" panose="02010609060101010101" pitchFamily="49"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0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43243"/>
                                        </p:tgtEl>
                                        <p:attrNameLst>
                                          <p:attrName>style.visibility</p:attrName>
                                        </p:attrNameLst>
                                      </p:cBhvr>
                                      <p:to>
                                        <p:strVal val="visible"/>
                                      </p:to>
                                    </p:set>
                                    <p:animEffect transition="in" filter="wipe(up)">
                                      <p:cBhvr>
                                        <p:cTn id="11" dur="500"/>
                                        <p:tgtEl>
                                          <p:spTgt spid="43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05031" name="组合 205030"/>
          <p:cNvGrpSpPr/>
          <p:nvPr/>
        </p:nvGrpSpPr>
        <p:grpSpPr>
          <a:xfrm>
            <a:off x="684213" y="1195388"/>
            <a:ext cx="7212012" cy="5402262"/>
            <a:chOff x="424" y="1321"/>
            <a:chExt cx="3392" cy="2244"/>
          </a:xfrm>
        </p:grpSpPr>
        <p:grpSp>
          <p:nvGrpSpPr>
            <p:cNvPr id="204804" name="组合 44035"/>
            <p:cNvGrpSpPr/>
            <p:nvPr/>
          </p:nvGrpSpPr>
          <p:grpSpPr>
            <a:xfrm>
              <a:off x="442" y="1321"/>
              <a:ext cx="3350" cy="2244"/>
              <a:chOff x="216" y="576"/>
              <a:chExt cx="5027" cy="3366"/>
            </a:xfrm>
          </p:grpSpPr>
          <p:grpSp>
            <p:nvGrpSpPr>
              <p:cNvPr id="204805" name="组合 44036"/>
              <p:cNvGrpSpPr/>
              <p:nvPr/>
            </p:nvGrpSpPr>
            <p:grpSpPr>
              <a:xfrm>
                <a:off x="223" y="576"/>
                <a:ext cx="5020" cy="3364"/>
                <a:chOff x="223" y="963"/>
                <a:chExt cx="5020" cy="3124"/>
              </a:xfrm>
            </p:grpSpPr>
            <p:sp>
              <p:nvSpPr>
                <p:cNvPr id="204806" name="直接连接符 44037"/>
                <p:cNvSpPr/>
                <p:nvPr/>
              </p:nvSpPr>
              <p:spPr>
                <a:xfrm rot="5400000">
                  <a:off x="1785" y="2525"/>
                  <a:ext cx="3124" cy="0"/>
                </a:xfrm>
                <a:prstGeom prst="line">
                  <a:avLst/>
                </a:prstGeom>
                <a:ln w="22225" cap="flat" cmpd="sng">
                  <a:solidFill>
                    <a:srgbClr val="FFCC99"/>
                  </a:solidFill>
                  <a:prstDash val="solid"/>
                  <a:headEnd type="none" w="med" len="med"/>
                  <a:tailEnd type="none" w="med" len="med"/>
                </a:ln>
              </p:spPr>
            </p:sp>
            <p:sp>
              <p:nvSpPr>
                <p:cNvPr id="204807" name="直接连接符 44038"/>
                <p:cNvSpPr/>
                <p:nvPr/>
              </p:nvSpPr>
              <p:spPr>
                <a:xfrm rot="5400000">
                  <a:off x="1681" y="2525"/>
                  <a:ext cx="3124" cy="0"/>
                </a:xfrm>
                <a:prstGeom prst="line">
                  <a:avLst/>
                </a:prstGeom>
                <a:ln w="9525" cap="flat" cmpd="sng">
                  <a:solidFill>
                    <a:srgbClr val="FFCC99"/>
                  </a:solidFill>
                  <a:prstDash val="solid"/>
                  <a:headEnd type="none" w="med" len="med"/>
                  <a:tailEnd type="none" w="med" len="med"/>
                </a:ln>
              </p:spPr>
            </p:sp>
            <p:sp>
              <p:nvSpPr>
                <p:cNvPr id="204808" name="直接连接符 44039"/>
                <p:cNvSpPr/>
                <p:nvPr/>
              </p:nvSpPr>
              <p:spPr>
                <a:xfrm rot="5400000">
                  <a:off x="1728" y="2525"/>
                  <a:ext cx="3124" cy="0"/>
                </a:xfrm>
                <a:prstGeom prst="line">
                  <a:avLst/>
                </a:prstGeom>
                <a:ln w="9525" cap="flat" cmpd="sng">
                  <a:solidFill>
                    <a:srgbClr val="FFCC99"/>
                  </a:solidFill>
                  <a:prstDash val="solid"/>
                  <a:headEnd type="none" w="med" len="med"/>
                  <a:tailEnd type="none" w="med" len="med"/>
                </a:ln>
              </p:spPr>
            </p:sp>
            <p:sp>
              <p:nvSpPr>
                <p:cNvPr id="204809" name="直接连接符 44040"/>
                <p:cNvSpPr/>
                <p:nvPr/>
              </p:nvSpPr>
              <p:spPr>
                <a:xfrm rot="5400000">
                  <a:off x="1631" y="2525"/>
                  <a:ext cx="3124" cy="0"/>
                </a:xfrm>
                <a:prstGeom prst="line">
                  <a:avLst/>
                </a:prstGeom>
                <a:ln w="9525" cap="flat" cmpd="sng">
                  <a:solidFill>
                    <a:srgbClr val="FFCC99"/>
                  </a:solidFill>
                  <a:prstDash val="solid"/>
                  <a:headEnd type="none" w="med" len="med"/>
                  <a:tailEnd type="none" w="med" len="med"/>
                </a:ln>
              </p:spPr>
            </p:sp>
            <p:sp>
              <p:nvSpPr>
                <p:cNvPr id="204810" name="直接连接符 44041"/>
                <p:cNvSpPr/>
                <p:nvPr/>
              </p:nvSpPr>
              <p:spPr>
                <a:xfrm rot="5400000">
                  <a:off x="1585" y="2525"/>
                  <a:ext cx="3124" cy="0"/>
                </a:xfrm>
                <a:prstGeom prst="line">
                  <a:avLst/>
                </a:prstGeom>
                <a:ln w="9525" cap="flat" cmpd="sng">
                  <a:solidFill>
                    <a:srgbClr val="FFCC99"/>
                  </a:solidFill>
                  <a:prstDash val="solid"/>
                  <a:headEnd type="none" w="med" len="med"/>
                  <a:tailEnd type="none" w="med" len="med"/>
                </a:ln>
              </p:spPr>
            </p:sp>
            <p:sp>
              <p:nvSpPr>
                <p:cNvPr id="204811" name="直接连接符 44042"/>
                <p:cNvSpPr/>
                <p:nvPr/>
              </p:nvSpPr>
              <p:spPr>
                <a:xfrm rot="5400000">
                  <a:off x="1532" y="2525"/>
                  <a:ext cx="3124" cy="0"/>
                </a:xfrm>
                <a:prstGeom prst="line">
                  <a:avLst/>
                </a:prstGeom>
                <a:ln w="22225" cap="flat" cmpd="sng">
                  <a:solidFill>
                    <a:srgbClr val="FFCC99"/>
                  </a:solidFill>
                  <a:prstDash val="solid"/>
                  <a:headEnd type="none" w="med" len="med"/>
                  <a:tailEnd type="none" w="med" len="med"/>
                </a:ln>
              </p:spPr>
            </p:sp>
            <p:sp>
              <p:nvSpPr>
                <p:cNvPr id="204812" name="直接连接符 44043"/>
                <p:cNvSpPr/>
                <p:nvPr/>
              </p:nvSpPr>
              <p:spPr>
                <a:xfrm rot="5400000">
                  <a:off x="1428" y="2525"/>
                  <a:ext cx="3124" cy="0"/>
                </a:xfrm>
                <a:prstGeom prst="line">
                  <a:avLst/>
                </a:prstGeom>
                <a:ln w="9525" cap="flat" cmpd="sng">
                  <a:solidFill>
                    <a:srgbClr val="FFCC99"/>
                  </a:solidFill>
                  <a:prstDash val="solid"/>
                  <a:headEnd type="none" w="med" len="med"/>
                  <a:tailEnd type="none" w="med" len="med"/>
                </a:ln>
              </p:spPr>
            </p:sp>
            <p:sp>
              <p:nvSpPr>
                <p:cNvPr id="204813" name="直接连接符 44044"/>
                <p:cNvSpPr/>
                <p:nvPr/>
              </p:nvSpPr>
              <p:spPr>
                <a:xfrm rot="5400000">
                  <a:off x="1475" y="2525"/>
                  <a:ext cx="3124" cy="0"/>
                </a:xfrm>
                <a:prstGeom prst="line">
                  <a:avLst/>
                </a:prstGeom>
                <a:ln w="9525" cap="flat" cmpd="sng">
                  <a:solidFill>
                    <a:srgbClr val="FFCC99"/>
                  </a:solidFill>
                  <a:prstDash val="solid"/>
                  <a:headEnd type="none" w="med" len="med"/>
                  <a:tailEnd type="none" w="med" len="med"/>
                </a:ln>
              </p:spPr>
            </p:sp>
            <p:sp>
              <p:nvSpPr>
                <p:cNvPr id="204814" name="直接连接符 44045"/>
                <p:cNvSpPr/>
                <p:nvPr/>
              </p:nvSpPr>
              <p:spPr>
                <a:xfrm rot="5400000">
                  <a:off x="1387" y="2525"/>
                  <a:ext cx="3124" cy="0"/>
                </a:xfrm>
                <a:prstGeom prst="line">
                  <a:avLst/>
                </a:prstGeom>
                <a:ln w="9525" cap="flat" cmpd="sng">
                  <a:solidFill>
                    <a:srgbClr val="FFCC99"/>
                  </a:solidFill>
                  <a:prstDash val="solid"/>
                  <a:headEnd type="none" w="med" len="med"/>
                  <a:tailEnd type="none" w="med" len="med"/>
                </a:ln>
              </p:spPr>
            </p:sp>
            <p:sp>
              <p:nvSpPr>
                <p:cNvPr id="204815" name="直接连接符 44046"/>
                <p:cNvSpPr/>
                <p:nvPr/>
              </p:nvSpPr>
              <p:spPr>
                <a:xfrm rot="5400000">
                  <a:off x="1340" y="2525"/>
                  <a:ext cx="3124" cy="0"/>
                </a:xfrm>
                <a:prstGeom prst="line">
                  <a:avLst/>
                </a:prstGeom>
                <a:ln w="9525" cap="flat" cmpd="sng">
                  <a:solidFill>
                    <a:srgbClr val="FFCC99"/>
                  </a:solidFill>
                  <a:prstDash val="solid"/>
                  <a:headEnd type="none" w="med" len="med"/>
                  <a:tailEnd type="none" w="med" len="med"/>
                </a:ln>
              </p:spPr>
            </p:sp>
            <p:sp>
              <p:nvSpPr>
                <p:cNvPr id="204816" name="直接连接符 44047"/>
                <p:cNvSpPr/>
                <p:nvPr/>
              </p:nvSpPr>
              <p:spPr>
                <a:xfrm rot="5400000">
                  <a:off x="1297" y="2525"/>
                  <a:ext cx="3124" cy="0"/>
                </a:xfrm>
                <a:prstGeom prst="line">
                  <a:avLst/>
                </a:prstGeom>
                <a:ln w="22225" cap="flat" cmpd="sng">
                  <a:solidFill>
                    <a:srgbClr val="FFCC99"/>
                  </a:solidFill>
                  <a:prstDash val="solid"/>
                  <a:headEnd type="none" w="med" len="med"/>
                  <a:tailEnd type="none" w="med" len="med"/>
                </a:ln>
              </p:spPr>
            </p:sp>
            <p:sp>
              <p:nvSpPr>
                <p:cNvPr id="204817" name="直接连接符 44048"/>
                <p:cNvSpPr/>
                <p:nvPr/>
              </p:nvSpPr>
              <p:spPr>
                <a:xfrm rot="5400000">
                  <a:off x="1193" y="2525"/>
                  <a:ext cx="3124" cy="0"/>
                </a:xfrm>
                <a:prstGeom prst="line">
                  <a:avLst/>
                </a:prstGeom>
                <a:ln w="9525" cap="flat" cmpd="sng">
                  <a:solidFill>
                    <a:srgbClr val="FFCC99"/>
                  </a:solidFill>
                  <a:prstDash val="solid"/>
                  <a:headEnd type="none" w="med" len="med"/>
                  <a:tailEnd type="none" w="med" len="med"/>
                </a:ln>
              </p:spPr>
            </p:sp>
            <p:sp>
              <p:nvSpPr>
                <p:cNvPr id="204818" name="直接连接符 44049"/>
                <p:cNvSpPr/>
                <p:nvPr/>
              </p:nvSpPr>
              <p:spPr>
                <a:xfrm rot="5400000">
                  <a:off x="1240" y="2525"/>
                  <a:ext cx="3124" cy="0"/>
                </a:xfrm>
                <a:prstGeom prst="line">
                  <a:avLst/>
                </a:prstGeom>
                <a:ln w="9525" cap="flat" cmpd="sng">
                  <a:solidFill>
                    <a:srgbClr val="FFCC99"/>
                  </a:solidFill>
                  <a:prstDash val="solid"/>
                  <a:headEnd type="none" w="med" len="med"/>
                  <a:tailEnd type="none" w="med" len="med"/>
                </a:ln>
              </p:spPr>
            </p:sp>
            <p:sp>
              <p:nvSpPr>
                <p:cNvPr id="204819" name="直接连接符 44050"/>
                <p:cNvSpPr/>
                <p:nvPr/>
              </p:nvSpPr>
              <p:spPr>
                <a:xfrm rot="5400000">
                  <a:off x="1144" y="2525"/>
                  <a:ext cx="3124" cy="0"/>
                </a:xfrm>
                <a:prstGeom prst="line">
                  <a:avLst/>
                </a:prstGeom>
                <a:ln w="9525" cap="flat" cmpd="sng">
                  <a:solidFill>
                    <a:srgbClr val="FFCC99"/>
                  </a:solidFill>
                  <a:prstDash val="solid"/>
                  <a:headEnd type="none" w="med" len="med"/>
                  <a:tailEnd type="none" w="med" len="med"/>
                </a:ln>
              </p:spPr>
            </p:sp>
            <p:sp>
              <p:nvSpPr>
                <p:cNvPr id="204820" name="直接连接符 44051"/>
                <p:cNvSpPr/>
                <p:nvPr/>
              </p:nvSpPr>
              <p:spPr>
                <a:xfrm rot="5400000">
                  <a:off x="1106" y="2525"/>
                  <a:ext cx="3124" cy="0"/>
                </a:xfrm>
                <a:prstGeom prst="line">
                  <a:avLst/>
                </a:prstGeom>
                <a:ln w="9525" cap="flat" cmpd="sng">
                  <a:solidFill>
                    <a:srgbClr val="FFCC99"/>
                  </a:solidFill>
                  <a:prstDash val="solid"/>
                  <a:headEnd type="none" w="med" len="med"/>
                  <a:tailEnd type="none" w="med" len="med"/>
                </a:ln>
              </p:spPr>
            </p:sp>
            <p:sp>
              <p:nvSpPr>
                <p:cNvPr id="204821" name="直接连接符 44052"/>
                <p:cNvSpPr/>
                <p:nvPr/>
              </p:nvSpPr>
              <p:spPr>
                <a:xfrm rot="5400000">
                  <a:off x="1053" y="2525"/>
                  <a:ext cx="3124" cy="0"/>
                </a:xfrm>
                <a:prstGeom prst="line">
                  <a:avLst/>
                </a:prstGeom>
                <a:ln w="22225" cap="flat" cmpd="sng">
                  <a:solidFill>
                    <a:srgbClr val="FFCC99"/>
                  </a:solidFill>
                  <a:prstDash val="solid"/>
                  <a:headEnd type="none" w="med" len="med"/>
                  <a:tailEnd type="none" w="med" len="med"/>
                </a:ln>
              </p:spPr>
            </p:sp>
            <p:sp>
              <p:nvSpPr>
                <p:cNvPr id="204822" name="直接连接符 44053"/>
                <p:cNvSpPr/>
                <p:nvPr/>
              </p:nvSpPr>
              <p:spPr>
                <a:xfrm rot="5400000">
                  <a:off x="958" y="2525"/>
                  <a:ext cx="3124" cy="0"/>
                </a:xfrm>
                <a:prstGeom prst="line">
                  <a:avLst/>
                </a:prstGeom>
                <a:ln w="9525" cap="flat" cmpd="sng">
                  <a:solidFill>
                    <a:srgbClr val="FFCC99"/>
                  </a:solidFill>
                  <a:prstDash val="solid"/>
                  <a:headEnd type="none" w="med" len="med"/>
                  <a:tailEnd type="none" w="med" len="med"/>
                </a:ln>
              </p:spPr>
            </p:sp>
            <p:sp>
              <p:nvSpPr>
                <p:cNvPr id="204823" name="直接连接符 44054"/>
                <p:cNvSpPr/>
                <p:nvPr/>
              </p:nvSpPr>
              <p:spPr>
                <a:xfrm rot="5400000">
                  <a:off x="1005" y="2525"/>
                  <a:ext cx="3124" cy="0"/>
                </a:xfrm>
                <a:prstGeom prst="line">
                  <a:avLst/>
                </a:prstGeom>
                <a:ln w="9525" cap="flat" cmpd="sng">
                  <a:solidFill>
                    <a:srgbClr val="FFCC99"/>
                  </a:solidFill>
                  <a:prstDash val="solid"/>
                  <a:headEnd type="none" w="med" len="med"/>
                  <a:tailEnd type="none" w="med" len="med"/>
                </a:ln>
              </p:spPr>
            </p:sp>
            <p:sp>
              <p:nvSpPr>
                <p:cNvPr id="204824" name="直接连接符 44055"/>
                <p:cNvSpPr/>
                <p:nvPr/>
              </p:nvSpPr>
              <p:spPr>
                <a:xfrm rot="5400000">
                  <a:off x="908" y="2525"/>
                  <a:ext cx="3124" cy="0"/>
                </a:xfrm>
                <a:prstGeom prst="line">
                  <a:avLst/>
                </a:prstGeom>
                <a:ln w="9525" cap="flat" cmpd="sng">
                  <a:solidFill>
                    <a:srgbClr val="FFCC99"/>
                  </a:solidFill>
                  <a:prstDash val="solid"/>
                  <a:headEnd type="none" w="med" len="med"/>
                  <a:tailEnd type="none" w="med" len="med"/>
                </a:ln>
              </p:spPr>
            </p:sp>
            <p:sp>
              <p:nvSpPr>
                <p:cNvPr id="204825" name="直接连接符 44056"/>
                <p:cNvSpPr/>
                <p:nvPr/>
              </p:nvSpPr>
              <p:spPr>
                <a:xfrm rot="5400000">
                  <a:off x="870" y="2525"/>
                  <a:ext cx="3124" cy="0"/>
                </a:xfrm>
                <a:prstGeom prst="line">
                  <a:avLst/>
                </a:prstGeom>
                <a:ln w="9525" cap="flat" cmpd="sng">
                  <a:solidFill>
                    <a:srgbClr val="FFCC99"/>
                  </a:solidFill>
                  <a:prstDash val="solid"/>
                  <a:headEnd type="none" w="med" len="med"/>
                  <a:tailEnd type="none" w="med" len="med"/>
                </a:ln>
              </p:spPr>
            </p:sp>
            <p:sp>
              <p:nvSpPr>
                <p:cNvPr id="204826" name="直接连接符 44057"/>
                <p:cNvSpPr/>
                <p:nvPr/>
              </p:nvSpPr>
              <p:spPr>
                <a:xfrm rot="5400000">
                  <a:off x="817" y="2525"/>
                  <a:ext cx="3124" cy="0"/>
                </a:xfrm>
                <a:prstGeom prst="line">
                  <a:avLst/>
                </a:prstGeom>
                <a:ln w="22225" cap="flat" cmpd="sng">
                  <a:solidFill>
                    <a:srgbClr val="FFCC99"/>
                  </a:solidFill>
                  <a:prstDash val="solid"/>
                  <a:headEnd type="none" w="med" len="med"/>
                  <a:tailEnd type="none" w="med" len="med"/>
                </a:ln>
              </p:spPr>
            </p:sp>
            <p:sp>
              <p:nvSpPr>
                <p:cNvPr id="204827" name="直接连接符 44058"/>
                <p:cNvSpPr/>
                <p:nvPr/>
              </p:nvSpPr>
              <p:spPr>
                <a:xfrm rot="5400000">
                  <a:off x="723" y="2525"/>
                  <a:ext cx="3124" cy="0"/>
                </a:xfrm>
                <a:prstGeom prst="line">
                  <a:avLst/>
                </a:prstGeom>
                <a:ln w="9525" cap="flat" cmpd="sng">
                  <a:solidFill>
                    <a:srgbClr val="FFCC99"/>
                  </a:solidFill>
                  <a:prstDash val="solid"/>
                  <a:headEnd type="none" w="med" len="med"/>
                  <a:tailEnd type="none" w="med" len="med"/>
                </a:ln>
              </p:spPr>
            </p:sp>
            <p:sp>
              <p:nvSpPr>
                <p:cNvPr id="204828" name="直接连接符 44059"/>
                <p:cNvSpPr/>
                <p:nvPr/>
              </p:nvSpPr>
              <p:spPr>
                <a:xfrm rot="5400000">
                  <a:off x="770" y="2525"/>
                  <a:ext cx="3124" cy="0"/>
                </a:xfrm>
                <a:prstGeom prst="line">
                  <a:avLst/>
                </a:prstGeom>
                <a:ln w="9525" cap="flat" cmpd="sng">
                  <a:solidFill>
                    <a:srgbClr val="FFCC99"/>
                  </a:solidFill>
                  <a:prstDash val="solid"/>
                  <a:headEnd type="none" w="med" len="med"/>
                  <a:tailEnd type="none" w="med" len="med"/>
                </a:ln>
              </p:spPr>
            </p:sp>
            <p:sp>
              <p:nvSpPr>
                <p:cNvPr id="204829" name="直接连接符 44060"/>
                <p:cNvSpPr/>
                <p:nvPr/>
              </p:nvSpPr>
              <p:spPr>
                <a:xfrm rot="5400000">
                  <a:off x="673" y="2525"/>
                  <a:ext cx="3124" cy="0"/>
                </a:xfrm>
                <a:prstGeom prst="line">
                  <a:avLst/>
                </a:prstGeom>
                <a:ln w="9525" cap="flat" cmpd="sng">
                  <a:solidFill>
                    <a:srgbClr val="FFCC99"/>
                  </a:solidFill>
                  <a:prstDash val="solid"/>
                  <a:headEnd type="none" w="med" len="med"/>
                  <a:tailEnd type="none" w="med" len="med"/>
                </a:ln>
              </p:spPr>
            </p:sp>
            <p:sp>
              <p:nvSpPr>
                <p:cNvPr id="204830" name="直接连接符 44061"/>
                <p:cNvSpPr/>
                <p:nvPr/>
              </p:nvSpPr>
              <p:spPr>
                <a:xfrm rot="5400000">
                  <a:off x="617" y="2525"/>
                  <a:ext cx="3124" cy="0"/>
                </a:xfrm>
                <a:prstGeom prst="line">
                  <a:avLst/>
                </a:prstGeom>
                <a:ln w="9525" cap="flat" cmpd="sng">
                  <a:solidFill>
                    <a:srgbClr val="FFCC99"/>
                  </a:solidFill>
                  <a:prstDash val="solid"/>
                  <a:headEnd type="none" w="med" len="med"/>
                  <a:tailEnd type="none" w="med" len="med"/>
                </a:ln>
              </p:spPr>
            </p:sp>
            <p:sp>
              <p:nvSpPr>
                <p:cNvPr id="204831" name="直接连接符 44062"/>
                <p:cNvSpPr/>
                <p:nvPr/>
              </p:nvSpPr>
              <p:spPr>
                <a:xfrm rot="5400000">
                  <a:off x="573" y="2525"/>
                  <a:ext cx="3124" cy="0"/>
                </a:xfrm>
                <a:prstGeom prst="line">
                  <a:avLst/>
                </a:prstGeom>
                <a:ln w="22225" cap="flat" cmpd="sng">
                  <a:solidFill>
                    <a:srgbClr val="FFCC99"/>
                  </a:solidFill>
                  <a:prstDash val="solid"/>
                  <a:headEnd type="none" w="med" len="med"/>
                  <a:tailEnd type="none" w="med" len="med"/>
                </a:ln>
              </p:spPr>
            </p:sp>
            <p:sp>
              <p:nvSpPr>
                <p:cNvPr id="204832" name="直接连接符 44063"/>
                <p:cNvSpPr/>
                <p:nvPr/>
              </p:nvSpPr>
              <p:spPr>
                <a:xfrm rot="5400000">
                  <a:off x="478" y="2525"/>
                  <a:ext cx="3124" cy="0"/>
                </a:xfrm>
                <a:prstGeom prst="line">
                  <a:avLst/>
                </a:prstGeom>
                <a:ln w="9525" cap="flat" cmpd="sng">
                  <a:solidFill>
                    <a:srgbClr val="FFCC99"/>
                  </a:solidFill>
                  <a:prstDash val="solid"/>
                  <a:headEnd type="none" w="med" len="med"/>
                  <a:tailEnd type="none" w="med" len="med"/>
                </a:ln>
              </p:spPr>
            </p:sp>
            <p:sp>
              <p:nvSpPr>
                <p:cNvPr id="204833" name="直接连接符 44064"/>
                <p:cNvSpPr/>
                <p:nvPr/>
              </p:nvSpPr>
              <p:spPr>
                <a:xfrm rot="5400000">
                  <a:off x="525" y="2525"/>
                  <a:ext cx="3124" cy="0"/>
                </a:xfrm>
                <a:prstGeom prst="line">
                  <a:avLst/>
                </a:prstGeom>
                <a:ln w="9525" cap="flat" cmpd="sng">
                  <a:solidFill>
                    <a:srgbClr val="FFCC99"/>
                  </a:solidFill>
                  <a:prstDash val="solid"/>
                  <a:headEnd type="none" w="med" len="med"/>
                  <a:tailEnd type="none" w="med" len="med"/>
                </a:ln>
              </p:spPr>
            </p:sp>
            <p:sp>
              <p:nvSpPr>
                <p:cNvPr id="204834" name="直接连接符 44065"/>
                <p:cNvSpPr/>
                <p:nvPr/>
              </p:nvSpPr>
              <p:spPr>
                <a:xfrm rot="5400000">
                  <a:off x="428" y="2525"/>
                  <a:ext cx="3124" cy="0"/>
                </a:xfrm>
                <a:prstGeom prst="line">
                  <a:avLst/>
                </a:prstGeom>
                <a:ln w="9525" cap="flat" cmpd="sng">
                  <a:solidFill>
                    <a:srgbClr val="FFCC99"/>
                  </a:solidFill>
                  <a:prstDash val="solid"/>
                  <a:headEnd type="none" w="med" len="med"/>
                  <a:tailEnd type="none" w="med" len="med"/>
                </a:ln>
              </p:spPr>
            </p:sp>
            <p:sp>
              <p:nvSpPr>
                <p:cNvPr id="204835" name="直接连接符 44066"/>
                <p:cNvSpPr/>
                <p:nvPr/>
              </p:nvSpPr>
              <p:spPr>
                <a:xfrm rot="5400000">
                  <a:off x="382" y="2525"/>
                  <a:ext cx="3124" cy="0"/>
                </a:xfrm>
                <a:prstGeom prst="line">
                  <a:avLst/>
                </a:prstGeom>
                <a:ln w="9525" cap="flat" cmpd="sng">
                  <a:solidFill>
                    <a:srgbClr val="FFCC99"/>
                  </a:solidFill>
                  <a:prstDash val="solid"/>
                  <a:headEnd type="none" w="med" len="med"/>
                  <a:tailEnd type="none" w="med" len="med"/>
                </a:ln>
              </p:spPr>
            </p:sp>
            <p:sp>
              <p:nvSpPr>
                <p:cNvPr id="204836" name="直接连接符 44067"/>
                <p:cNvSpPr/>
                <p:nvPr/>
              </p:nvSpPr>
              <p:spPr>
                <a:xfrm rot="5400000">
                  <a:off x="339" y="2525"/>
                  <a:ext cx="3124" cy="0"/>
                </a:xfrm>
                <a:prstGeom prst="line">
                  <a:avLst/>
                </a:prstGeom>
                <a:ln w="22225" cap="flat" cmpd="sng">
                  <a:solidFill>
                    <a:srgbClr val="FFCC99"/>
                  </a:solidFill>
                  <a:prstDash val="solid"/>
                  <a:headEnd type="none" w="med" len="med"/>
                  <a:tailEnd type="none" w="med" len="med"/>
                </a:ln>
              </p:spPr>
            </p:sp>
            <p:sp>
              <p:nvSpPr>
                <p:cNvPr id="204837" name="直接连接符 44068"/>
                <p:cNvSpPr/>
                <p:nvPr/>
              </p:nvSpPr>
              <p:spPr>
                <a:xfrm rot="5400000">
                  <a:off x="235" y="2525"/>
                  <a:ext cx="3124" cy="0"/>
                </a:xfrm>
                <a:prstGeom prst="line">
                  <a:avLst/>
                </a:prstGeom>
                <a:ln w="9525" cap="flat" cmpd="sng">
                  <a:solidFill>
                    <a:srgbClr val="FFCC99"/>
                  </a:solidFill>
                  <a:prstDash val="solid"/>
                  <a:headEnd type="none" w="med" len="med"/>
                  <a:tailEnd type="none" w="med" len="med"/>
                </a:ln>
              </p:spPr>
            </p:sp>
            <p:sp>
              <p:nvSpPr>
                <p:cNvPr id="204838" name="直接连接符 44069"/>
                <p:cNvSpPr/>
                <p:nvPr/>
              </p:nvSpPr>
              <p:spPr>
                <a:xfrm rot="5400000">
                  <a:off x="282" y="2525"/>
                  <a:ext cx="3124" cy="0"/>
                </a:xfrm>
                <a:prstGeom prst="line">
                  <a:avLst/>
                </a:prstGeom>
                <a:ln w="9525" cap="flat" cmpd="sng">
                  <a:solidFill>
                    <a:srgbClr val="FFCC99"/>
                  </a:solidFill>
                  <a:prstDash val="solid"/>
                  <a:headEnd type="none" w="med" len="med"/>
                  <a:tailEnd type="none" w="med" len="med"/>
                </a:ln>
              </p:spPr>
            </p:sp>
            <p:sp>
              <p:nvSpPr>
                <p:cNvPr id="204839" name="直接连接符 44070"/>
                <p:cNvSpPr/>
                <p:nvPr/>
              </p:nvSpPr>
              <p:spPr>
                <a:xfrm rot="5400000">
                  <a:off x="194" y="2525"/>
                  <a:ext cx="3124" cy="0"/>
                </a:xfrm>
                <a:prstGeom prst="line">
                  <a:avLst/>
                </a:prstGeom>
                <a:ln w="9525" cap="flat" cmpd="sng">
                  <a:solidFill>
                    <a:srgbClr val="FFCC99"/>
                  </a:solidFill>
                  <a:prstDash val="solid"/>
                  <a:headEnd type="none" w="med" len="med"/>
                  <a:tailEnd type="none" w="med" len="med"/>
                </a:ln>
              </p:spPr>
            </p:sp>
            <p:sp>
              <p:nvSpPr>
                <p:cNvPr id="204840" name="直接连接符 44071"/>
                <p:cNvSpPr/>
                <p:nvPr/>
              </p:nvSpPr>
              <p:spPr>
                <a:xfrm rot="5400000">
                  <a:off x="147" y="2525"/>
                  <a:ext cx="3124" cy="0"/>
                </a:xfrm>
                <a:prstGeom prst="line">
                  <a:avLst/>
                </a:prstGeom>
                <a:ln w="9525" cap="flat" cmpd="sng">
                  <a:solidFill>
                    <a:srgbClr val="FFCC99"/>
                  </a:solidFill>
                  <a:prstDash val="solid"/>
                  <a:headEnd type="none" w="med" len="med"/>
                  <a:tailEnd type="none" w="med" len="med"/>
                </a:ln>
              </p:spPr>
            </p:sp>
            <p:sp>
              <p:nvSpPr>
                <p:cNvPr id="204841" name="直接连接符 44072"/>
                <p:cNvSpPr/>
                <p:nvPr/>
              </p:nvSpPr>
              <p:spPr>
                <a:xfrm rot="5400000">
                  <a:off x="103" y="2525"/>
                  <a:ext cx="3124" cy="0"/>
                </a:xfrm>
                <a:prstGeom prst="line">
                  <a:avLst/>
                </a:prstGeom>
                <a:ln w="22225" cap="flat" cmpd="sng">
                  <a:solidFill>
                    <a:srgbClr val="FFCC99"/>
                  </a:solidFill>
                  <a:prstDash val="solid"/>
                  <a:headEnd type="none" w="med" len="med"/>
                  <a:tailEnd type="none" w="med" len="med"/>
                </a:ln>
              </p:spPr>
            </p:sp>
            <p:sp>
              <p:nvSpPr>
                <p:cNvPr id="204842" name="直接连接符 44073"/>
                <p:cNvSpPr/>
                <p:nvPr/>
              </p:nvSpPr>
              <p:spPr>
                <a:xfrm rot="5400000">
                  <a:off x="0" y="2525"/>
                  <a:ext cx="3124" cy="0"/>
                </a:xfrm>
                <a:prstGeom prst="line">
                  <a:avLst/>
                </a:prstGeom>
                <a:ln w="9525" cap="flat" cmpd="sng">
                  <a:solidFill>
                    <a:srgbClr val="FFCC99"/>
                  </a:solidFill>
                  <a:prstDash val="solid"/>
                  <a:headEnd type="none" w="med" len="med"/>
                  <a:tailEnd type="none" w="med" len="med"/>
                </a:ln>
              </p:spPr>
            </p:sp>
            <p:sp>
              <p:nvSpPr>
                <p:cNvPr id="204843" name="直接连接符 44074"/>
                <p:cNvSpPr/>
                <p:nvPr/>
              </p:nvSpPr>
              <p:spPr>
                <a:xfrm rot="5400000">
                  <a:off x="46" y="2525"/>
                  <a:ext cx="3124" cy="0"/>
                </a:xfrm>
                <a:prstGeom prst="line">
                  <a:avLst/>
                </a:prstGeom>
                <a:ln w="9525" cap="flat" cmpd="sng">
                  <a:solidFill>
                    <a:srgbClr val="FFCC99"/>
                  </a:solidFill>
                  <a:prstDash val="solid"/>
                  <a:headEnd type="none" w="med" len="med"/>
                  <a:tailEnd type="none" w="med" len="med"/>
                </a:ln>
              </p:spPr>
            </p:sp>
            <p:sp>
              <p:nvSpPr>
                <p:cNvPr id="204844" name="直接连接符 44075"/>
                <p:cNvSpPr/>
                <p:nvPr/>
              </p:nvSpPr>
              <p:spPr>
                <a:xfrm rot="5400000">
                  <a:off x="-41" y="2525"/>
                  <a:ext cx="3124" cy="0"/>
                </a:xfrm>
                <a:prstGeom prst="line">
                  <a:avLst/>
                </a:prstGeom>
                <a:ln w="9525" cap="flat" cmpd="sng">
                  <a:solidFill>
                    <a:srgbClr val="FFCC99"/>
                  </a:solidFill>
                  <a:prstDash val="solid"/>
                  <a:headEnd type="none" w="med" len="med"/>
                  <a:tailEnd type="none" w="med" len="med"/>
                </a:ln>
              </p:spPr>
            </p:sp>
            <p:sp>
              <p:nvSpPr>
                <p:cNvPr id="204845" name="直接连接符 44076"/>
                <p:cNvSpPr/>
                <p:nvPr/>
              </p:nvSpPr>
              <p:spPr>
                <a:xfrm rot="5400000">
                  <a:off x="-97" y="2525"/>
                  <a:ext cx="3124" cy="0"/>
                </a:xfrm>
                <a:prstGeom prst="line">
                  <a:avLst/>
                </a:prstGeom>
                <a:ln w="9525" cap="flat" cmpd="sng">
                  <a:solidFill>
                    <a:srgbClr val="FFCC99"/>
                  </a:solidFill>
                  <a:prstDash val="solid"/>
                  <a:headEnd type="none" w="med" len="med"/>
                  <a:tailEnd type="none" w="med" len="med"/>
                </a:ln>
              </p:spPr>
            </p:sp>
            <p:sp>
              <p:nvSpPr>
                <p:cNvPr id="204846" name="直接连接符 44077"/>
                <p:cNvSpPr/>
                <p:nvPr/>
              </p:nvSpPr>
              <p:spPr>
                <a:xfrm rot="5400000">
                  <a:off x="-146" y="2525"/>
                  <a:ext cx="3124" cy="0"/>
                </a:xfrm>
                <a:prstGeom prst="line">
                  <a:avLst/>
                </a:prstGeom>
                <a:ln w="22225" cap="flat" cmpd="sng">
                  <a:solidFill>
                    <a:srgbClr val="FFCC99"/>
                  </a:solidFill>
                  <a:prstDash val="solid"/>
                  <a:headEnd type="none" w="med" len="med"/>
                  <a:tailEnd type="none" w="med" len="med"/>
                </a:ln>
              </p:spPr>
            </p:sp>
            <p:sp>
              <p:nvSpPr>
                <p:cNvPr id="204847" name="直接连接符 44078"/>
                <p:cNvSpPr/>
                <p:nvPr/>
              </p:nvSpPr>
              <p:spPr>
                <a:xfrm rot="5400000">
                  <a:off x="-242" y="2525"/>
                  <a:ext cx="3124" cy="0"/>
                </a:xfrm>
                <a:prstGeom prst="line">
                  <a:avLst/>
                </a:prstGeom>
                <a:ln w="9525" cap="flat" cmpd="sng">
                  <a:solidFill>
                    <a:srgbClr val="FFCC99"/>
                  </a:solidFill>
                  <a:prstDash val="solid"/>
                  <a:headEnd type="none" w="med" len="med"/>
                  <a:tailEnd type="none" w="med" len="med"/>
                </a:ln>
              </p:spPr>
            </p:sp>
            <p:sp>
              <p:nvSpPr>
                <p:cNvPr id="204848" name="直接连接符 44079"/>
                <p:cNvSpPr/>
                <p:nvPr/>
              </p:nvSpPr>
              <p:spPr>
                <a:xfrm rot="5400000">
                  <a:off x="-194" y="2525"/>
                  <a:ext cx="3124" cy="0"/>
                </a:xfrm>
                <a:prstGeom prst="line">
                  <a:avLst/>
                </a:prstGeom>
                <a:ln w="9525" cap="flat" cmpd="sng">
                  <a:solidFill>
                    <a:srgbClr val="FFCC99"/>
                  </a:solidFill>
                  <a:prstDash val="solid"/>
                  <a:headEnd type="none" w="med" len="med"/>
                  <a:tailEnd type="none" w="med" len="med"/>
                </a:ln>
              </p:spPr>
            </p:sp>
            <p:sp>
              <p:nvSpPr>
                <p:cNvPr id="204849" name="直接连接符 44080"/>
                <p:cNvSpPr/>
                <p:nvPr/>
              </p:nvSpPr>
              <p:spPr>
                <a:xfrm rot="5400000">
                  <a:off x="-291" y="2525"/>
                  <a:ext cx="3124" cy="0"/>
                </a:xfrm>
                <a:prstGeom prst="line">
                  <a:avLst/>
                </a:prstGeom>
                <a:ln w="9525" cap="flat" cmpd="sng">
                  <a:solidFill>
                    <a:srgbClr val="FFCC99"/>
                  </a:solidFill>
                  <a:prstDash val="solid"/>
                  <a:headEnd type="none" w="med" len="med"/>
                  <a:tailEnd type="none" w="med" len="med"/>
                </a:ln>
              </p:spPr>
            </p:sp>
            <p:sp>
              <p:nvSpPr>
                <p:cNvPr id="204850" name="直接连接符 44081"/>
                <p:cNvSpPr/>
                <p:nvPr/>
              </p:nvSpPr>
              <p:spPr>
                <a:xfrm rot="5400000">
                  <a:off x="-338" y="2525"/>
                  <a:ext cx="3124" cy="0"/>
                </a:xfrm>
                <a:prstGeom prst="line">
                  <a:avLst/>
                </a:prstGeom>
                <a:ln w="9525" cap="flat" cmpd="sng">
                  <a:solidFill>
                    <a:srgbClr val="FFCC99"/>
                  </a:solidFill>
                  <a:prstDash val="solid"/>
                  <a:headEnd type="none" w="med" len="med"/>
                  <a:tailEnd type="none" w="med" len="med"/>
                </a:ln>
              </p:spPr>
            </p:sp>
            <p:sp>
              <p:nvSpPr>
                <p:cNvPr id="204851" name="直接连接符 44082"/>
                <p:cNvSpPr/>
                <p:nvPr/>
              </p:nvSpPr>
              <p:spPr>
                <a:xfrm rot="5400000">
                  <a:off x="-381" y="2525"/>
                  <a:ext cx="3124" cy="0"/>
                </a:xfrm>
                <a:prstGeom prst="line">
                  <a:avLst/>
                </a:prstGeom>
                <a:ln w="22225" cap="flat" cmpd="sng">
                  <a:solidFill>
                    <a:srgbClr val="FFCC99"/>
                  </a:solidFill>
                  <a:prstDash val="solid"/>
                  <a:headEnd type="none" w="med" len="med"/>
                  <a:tailEnd type="none" w="med" len="med"/>
                </a:ln>
              </p:spPr>
            </p:sp>
            <p:sp>
              <p:nvSpPr>
                <p:cNvPr id="204852" name="直接连接符 44083"/>
                <p:cNvSpPr/>
                <p:nvPr/>
              </p:nvSpPr>
              <p:spPr>
                <a:xfrm rot="5400000">
                  <a:off x="-477" y="2525"/>
                  <a:ext cx="3124" cy="0"/>
                </a:xfrm>
                <a:prstGeom prst="line">
                  <a:avLst/>
                </a:prstGeom>
                <a:ln w="9525" cap="flat" cmpd="sng">
                  <a:solidFill>
                    <a:srgbClr val="FFCC99"/>
                  </a:solidFill>
                  <a:prstDash val="solid"/>
                  <a:headEnd type="none" w="med" len="med"/>
                  <a:tailEnd type="none" w="med" len="med"/>
                </a:ln>
              </p:spPr>
            </p:sp>
            <p:sp>
              <p:nvSpPr>
                <p:cNvPr id="204853" name="直接连接符 44084"/>
                <p:cNvSpPr/>
                <p:nvPr/>
              </p:nvSpPr>
              <p:spPr>
                <a:xfrm rot="5400000">
                  <a:off x="-438" y="2525"/>
                  <a:ext cx="3124" cy="0"/>
                </a:xfrm>
                <a:prstGeom prst="line">
                  <a:avLst/>
                </a:prstGeom>
                <a:ln w="9525" cap="flat" cmpd="sng">
                  <a:solidFill>
                    <a:srgbClr val="FFCC99"/>
                  </a:solidFill>
                  <a:prstDash val="solid"/>
                  <a:headEnd type="none" w="med" len="med"/>
                  <a:tailEnd type="none" w="med" len="med"/>
                </a:ln>
              </p:spPr>
            </p:sp>
            <p:sp>
              <p:nvSpPr>
                <p:cNvPr id="204854" name="直接连接符 44085"/>
                <p:cNvSpPr/>
                <p:nvPr/>
              </p:nvSpPr>
              <p:spPr>
                <a:xfrm rot="5400000">
                  <a:off x="-526" y="2525"/>
                  <a:ext cx="3124" cy="0"/>
                </a:xfrm>
                <a:prstGeom prst="line">
                  <a:avLst/>
                </a:prstGeom>
                <a:ln w="9525" cap="flat" cmpd="sng">
                  <a:solidFill>
                    <a:srgbClr val="FFCC99"/>
                  </a:solidFill>
                  <a:prstDash val="solid"/>
                  <a:headEnd type="none" w="med" len="med"/>
                  <a:tailEnd type="none" w="med" len="med"/>
                </a:ln>
              </p:spPr>
            </p:sp>
            <p:sp>
              <p:nvSpPr>
                <p:cNvPr id="204855" name="直接连接符 44086"/>
                <p:cNvSpPr/>
                <p:nvPr/>
              </p:nvSpPr>
              <p:spPr>
                <a:xfrm rot="5400000">
                  <a:off x="-573" y="2525"/>
                  <a:ext cx="3124" cy="0"/>
                </a:xfrm>
                <a:prstGeom prst="line">
                  <a:avLst/>
                </a:prstGeom>
                <a:ln w="9525" cap="flat" cmpd="sng">
                  <a:solidFill>
                    <a:srgbClr val="FFCC99"/>
                  </a:solidFill>
                  <a:prstDash val="solid"/>
                  <a:headEnd type="none" w="med" len="med"/>
                  <a:tailEnd type="none" w="med" len="med"/>
                </a:ln>
              </p:spPr>
            </p:sp>
            <p:sp>
              <p:nvSpPr>
                <p:cNvPr id="204856" name="直接连接符 44087"/>
                <p:cNvSpPr/>
                <p:nvPr/>
              </p:nvSpPr>
              <p:spPr>
                <a:xfrm rot="5400000">
                  <a:off x="-618" y="2525"/>
                  <a:ext cx="3124" cy="0"/>
                </a:xfrm>
                <a:prstGeom prst="line">
                  <a:avLst/>
                </a:prstGeom>
                <a:ln w="22225" cap="flat" cmpd="sng">
                  <a:solidFill>
                    <a:srgbClr val="FFCC99"/>
                  </a:solidFill>
                  <a:prstDash val="solid"/>
                  <a:headEnd type="none" w="med" len="med"/>
                  <a:tailEnd type="none" w="med" len="med"/>
                </a:ln>
              </p:spPr>
            </p:sp>
            <p:sp>
              <p:nvSpPr>
                <p:cNvPr id="204857" name="直接连接符 44088"/>
                <p:cNvSpPr/>
                <p:nvPr/>
              </p:nvSpPr>
              <p:spPr>
                <a:xfrm rot="5400000">
                  <a:off x="-713" y="2525"/>
                  <a:ext cx="3124" cy="0"/>
                </a:xfrm>
                <a:prstGeom prst="line">
                  <a:avLst/>
                </a:prstGeom>
                <a:ln w="9525" cap="flat" cmpd="sng">
                  <a:solidFill>
                    <a:srgbClr val="FFCC99"/>
                  </a:solidFill>
                  <a:prstDash val="solid"/>
                  <a:headEnd type="none" w="med" len="med"/>
                  <a:tailEnd type="none" w="med" len="med"/>
                </a:ln>
              </p:spPr>
            </p:sp>
            <p:sp>
              <p:nvSpPr>
                <p:cNvPr id="204858" name="直接连接符 44089"/>
                <p:cNvSpPr/>
                <p:nvPr/>
              </p:nvSpPr>
              <p:spPr>
                <a:xfrm rot="5400000">
                  <a:off x="-666" y="2525"/>
                  <a:ext cx="3124" cy="0"/>
                </a:xfrm>
                <a:prstGeom prst="line">
                  <a:avLst/>
                </a:prstGeom>
                <a:ln w="9525" cap="flat" cmpd="sng">
                  <a:solidFill>
                    <a:srgbClr val="FFCC99"/>
                  </a:solidFill>
                  <a:prstDash val="solid"/>
                  <a:headEnd type="none" w="med" len="med"/>
                  <a:tailEnd type="none" w="med" len="med"/>
                </a:ln>
              </p:spPr>
            </p:sp>
            <p:sp>
              <p:nvSpPr>
                <p:cNvPr id="204859" name="直接连接符 44090"/>
                <p:cNvSpPr/>
                <p:nvPr/>
              </p:nvSpPr>
              <p:spPr>
                <a:xfrm rot="5400000">
                  <a:off x="-762" y="2525"/>
                  <a:ext cx="3124" cy="0"/>
                </a:xfrm>
                <a:prstGeom prst="line">
                  <a:avLst/>
                </a:prstGeom>
                <a:ln w="9525" cap="flat" cmpd="sng">
                  <a:solidFill>
                    <a:srgbClr val="FFCC99"/>
                  </a:solidFill>
                  <a:prstDash val="solid"/>
                  <a:headEnd type="none" w="med" len="med"/>
                  <a:tailEnd type="none" w="med" len="med"/>
                </a:ln>
              </p:spPr>
            </p:sp>
            <p:sp>
              <p:nvSpPr>
                <p:cNvPr id="204860" name="直接连接符 44091"/>
                <p:cNvSpPr/>
                <p:nvPr/>
              </p:nvSpPr>
              <p:spPr>
                <a:xfrm rot="5400000">
                  <a:off x="-810" y="2525"/>
                  <a:ext cx="3124" cy="0"/>
                </a:xfrm>
                <a:prstGeom prst="line">
                  <a:avLst/>
                </a:prstGeom>
                <a:ln w="9525" cap="flat" cmpd="sng">
                  <a:solidFill>
                    <a:srgbClr val="FFCC99"/>
                  </a:solidFill>
                  <a:prstDash val="solid"/>
                  <a:headEnd type="none" w="med" len="med"/>
                  <a:tailEnd type="none" w="med" len="med"/>
                </a:ln>
              </p:spPr>
            </p:sp>
            <p:sp>
              <p:nvSpPr>
                <p:cNvPr id="204861" name="直接连接符 44092"/>
                <p:cNvSpPr/>
                <p:nvPr/>
              </p:nvSpPr>
              <p:spPr>
                <a:xfrm rot="5400000">
                  <a:off x="-853" y="2525"/>
                  <a:ext cx="3124" cy="0"/>
                </a:xfrm>
                <a:prstGeom prst="line">
                  <a:avLst/>
                </a:prstGeom>
                <a:ln w="22225" cap="flat" cmpd="sng">
                  <a:solidFill>
                    <a:srgbClr val="FFCC99"/>
                  </a:solidFill>
                  <a:prstDash val="solid"/>
                  <a:headEnd type="none" w="med" len="med"/>
                  <a:tailEnd type="none" w="med" len="med"/>
                </a:ln>
              </p:spPr>
            </p:sp>
            <p:sp>
              <p:nvSpPr>
                <p:cNvPr id="204862" name="直接连接符 44093"/>
                <p:cNvSpPr/>
                <p:nvPr/>
              </p:nvSpPr>
              <p:spPr>
                <a:xfrm rot="5400000">
                  <a:off x="-948" y="2525"/>
                  <a:ext cx="3124" cy="0"/>
                </a:xfrm>
                <a:prstGeom prst="line">
                  <a:avLst/>
                </a:prstGeom>
                <a:ln w="9525" cap="flat" cmpd="sng">
                  <a:solidFill>
                    <a:srgbClr val="FFCC99"/>
                  </a:solidFill>
                  <a:prstDash val="solid"/>
                  <a:headEnd type="none" w="med" len="med"/>
                  <a:tailEnd type="none" w="med" len="med"/>
                </a:ln>
              </p:spPr>
            </p:sp>
            <p:sp>
              <p:nvSpPr>
                <p:cNvPr id="204863" name="直接连接符 44094"/>
                <p:cNvSpPr/>
                <p:nvPr/>
              </p:nvSpPr>
              <p:spPr>
                <a:xfrm rot="5400000">
                  <a:off x="-910" y="2525"/>
                  <a:ext cx="3124" cy="0"/>
                </a:xfrm>
                <a:prstGeom prst="line">
                  <a:avLst/>
                </a:prstGeom>
                <a:ln w="9525" cap="flat" cmpd="sng">
                  <a:solidFill>
                    <a:srgbClr val="FFCC99"/>
                  </a:solidFill>
                  <a:prstDash val="solid"/>
                  <a:headEnd type="none" w="med" len="med"/>
                  <a:tailEnd type="none" w="med" len="med"/>
                </a:ln>
              </p:spPr>
            </p:sp>
            <p:sp>
              <p:nvSpPr>
                <p:cNvPr id="204864" name="直接连接符 44095"/>
                <p:cNvSpPr/>
                <p:nvPr/>
              </p:nvSpPr>
              <p:spPr>
                <a:xfrm rot="5400000">
                  <a:off x="-998" y="2525"/>
                  <a:ext cx="3124" cy="0"/>
                </a:xfrm>
                <a:prstGeom prst="line">
                  <a:avLst/>
                </a:prstGeom>
                <a:ln w="9525" cap="flat" cmpd="sng">
                  <a:solidFill>
                    <a:srgbClr val="FFCC99"/>
                  </a:solidFill>
                  <a:prstDash val="solid"/>
                  <a:headEnd type="none" w="med" len="med"/>
                  <a:tailEnd type="none" w="med" len="med"/>
                </a:ln>
              </p:spPr>
            </p:sp>
            <p:sp>
              <p:nvSpPr>
                <p:cNvPr id="204865" name="直接连接符 44096"/>
                <p:cNvSpPr/>
                <p:nvPr/>
              </p:nvSpPr>
              <p:spPr>
                <a:xfrm rot="5400000">
                  <a:off x="-1045" y="2525"/>
                  <a:ext cx="3124" cy="0"/>
                </a:xfrm>
                <a:prstGeom prst="line">
                  <a:avLst/>
                </a:prstGeom>
                <a:ln w="9525" cap="flat" cmpd="sng">
                  <a:solidFill>
                    <a:srgbClr val="FFCC99"/>
                  </a:solidFill>
                  <a:prstDash val="solid"/>
                  <a:headEnd type="none" w="med" len="med"/>
                  <a:tailEnd type="none" w="med" len="med"/>
                </a:ln>
              </p:spPr>
            </p:sp>
            <p:sp>
              <p:nvSpPr>
                <p:cNvPr id="204866" name="直接连接符 44097"/>
                <p:cNvSpPr/>
                <p:nvPr/>
              </p:nvSpPr>
              <p:spPr>
                <a:xfrm rot="5400000">
                  <a:off x="-1086" y="2525"/>
                  <a:ext cx="3124" cy="0"/>
                </a:xfrm>
                <a:prstGeom prst="line">
                  <a:avLst/>
                </a:prstGeom>
                <a:ln w="22225" cap="flat" cmpd="sng">
                  <a:solidFill>
                    <a:srgbClr val="FFCC99"/>
                  </a:solidFill>
                  <a:prstDash val="solid"/>
                  <a:headEnd type="none" w="med" len="med"/>
                  <a:tailEnd type="none" w="med" len="med"/>
                </a:ln>
              </p:spPr>
            </p:sp>
            <p:sp>
              <p:nvSpPr>
                <p:cNvPr id="204867" name="直接连接符 44098"/>
                <p:cNvSpPr/>
                <p:nvPr/>
              </p:nvSpPr>
              <p:spPr>
                <a:xfrm rot="5400000">
                  <a:off x="-1190" y="2525"/>
                  <a:ext cx="3124" cy="0"/>
                </a:xfrm>
                <a:prstGeom prst="line">
                  <a:avLst/>
                </a:prstGeom>
                <a:ln w="9525" cap="flat" cmpd="sng">
                  <a:solidFill>
                    <a:srgbClr val="FFCC99"/>
                  </a:solidFill>
                  <a:prstDash val="solid"/>
                  <a:headEnd type="none" w="med" len="med"/>
                  <a:tailEnd type="none" w="med" len="med"/>
                </a:ln>
              </p:spPr>
            </p:sp>
            <p:sp>
              <p:nvSpPr>
                <p:cNvPr id="204868" name="直接连接符 44099"/>
                <p:cNvSpPr/>
                <p:nvPr/>
              </p:nvSpPr>
              <p:spPr>
                <a:xfrm rot="5400000">
                  <a:off x="-1144" y="2525"/>
                  <a:ext cx="3124" cy="0"/>
                </a:xfrm>
                <a:prstGeom prst="line">
                  <a:avLst/>
                </a:prstGeom>
                <a:ln w="9525" cap="flat" cmpd="sng">
                  <a:solidFill>
                    <a:srgbClr val="FFCC99"/>
                  </a:solidFill>
                  <a:prstDash val="solid"/>
                  <a:headEnd type="none" w="med" len="med"/>
                  <a:tailEnd type="none" w="med" len="med"/>
                </a:ln>
              </p:spPr>
            </p:sp>
            <p:sp>
              <p:nvSpPr>
                <p:cNvPr id="204869" name="直接连接符 44100"/>
                <p:cNvSpPr/>
                <p:nvPr/>
              </p:nvSpPr>
              <p:spPr>
                <a:xfrm rot="5400000">
                  <a:off x="-1240" y="2525"/>
                  <a:ext cx="3124" cy="0"/>
                </a:xfrm>
                <a:prstGeom prst="line">
                  <a:avLst/>
                </a:prstGeom>
                <a:ln w="9525" cap="flat" cmpd="sng">
                  <a:solidFill>
                    <a:srgbClr val="FFCC99"/>
                  </a:solidFill>
                  <a:prstDash val="solid"/>
                  <a:headEnd type="none" w="med" len="med"/>
                  <a:tailEnd type="none" w="med" len="med"/>
                </a:ln>
              </p:spPr>
            </p:sp>
            <p:sp>
              <p:nvSpPr>
                <p:cNvPr id="204870" name="直接连接符 44101"/>
                <p:cNvSpPr/>
                <p:nvPr/>
              </p:nvSpPr>
              <p:spPr>
                <a:xfrm rot="5400000">
                  <a:off x="-1287" y="2525"/>
                  <a:ext cx="3124" cy="0"/>
                </a:xfrm>
                <a:prstGeom prst="line">
                  <a:avLst/>
                </a:prstGeom>
                <a:ln w="9525" cap="flat" cmpd="sng">
                  <a:solidFill>
                    <a:srgbClr val="FFCC99"/>
                  </a:solidFill>
                  <a:prstDash val="solid"/>
                  <a:headEnd type="none" w="med" len="med"/>
                  <a:tailEnd type="none" w="med" len="med"/>
                </a:ln>
              </p:spPr>
            </p:sp>
            <p:sp>
              <p:nvSpPr>
                <p:cNvPr id="204871" name="直接连接符 44102"/>
                <p:cNvSpPr/>
                <p:nvPr/>
              </p:nvSpPr>
              <p:spPr>
                <a:xfrm rot="5400000">
                  <a:off x="-1339" y="2525"/>
                  <a:ext cx="3124" cy="0"/>
                </a:xfrm>
                <a:prstGeom prst="line">
                  <a:avLst/>
                </a:prstGeom>
                <a:ln w="22225" cap="flat" cmpd="sng">
                  <a:solidFill>
                    <a:srgbClr val="FFCC99"/>
                  </a:solidFill>
                  <a:prstDash val="solid"/>
                  <a:headEnd type="none" w="med" len="med"/>
                  <a:tailEnd type="none" w="med" len="med"/>
                </a:ln>
              </p:spPr>
            </p:sp>
            <p:sp>
              <p:nvSpPr>
                <p:cNvPr id="204872" name="直接连接符 44103"/>
                <p:cNvSpPr/>
                <p:nvPr/>
              </p:nvSpPr>
              <p:spPr>
                <a:xfrm rot="5400000">
                  <a:off x="2730" y="2525"/>
                  <a:ext cx="3124" cy="0"/>
                </a:xfrm>
                <a:prstGeom prst="line">
                  <a:avLst/>
                </a:prstGeom>
                <a:ln w="22225" cap="flat" cmpd="sng">
                  <a:solidFill>
                    <a:srgbClr val="FFCC99"/>
                  </a:solidFill>
                  <a:prstDash val="solid"/>
                  <a:headEnd type="none" w="med" len="med"/>
                  <a:tailEnd type="none" w="med" len="med"/>
                </a:ln>
              </p:spPr>
            </p:sp>
            <p:sp>
              <p:nvSpPr>
                <p:cNvPr id="204873" name="直接连接符 44104"/>
                <p:cNvSpPr/>
                <p:nvPr/>
              </p:nvSpPr>
              <p:spPr>
                <a:xfrm rot="5400000">
                  <a:off x="2634" y="2525"/>
                  <a:ext cx="3124" cy="0"/>
                </a:xfrm>
                <a:prstGeom prst="line">
                  <a:avLst/>
                </a:prstGeom>
                <a:ln w="9525" cap="flat" cmpd="sng">
                  <a:solidFill>
                    <a:srgbClr val="FFCC99"/>
                  </a:solidFill>
                  <a:prstDash val="solid"/>
                  <a:headEnd type="none" w="med" len="med"/>
                  <a:tailEnd type="none" w="med" len="med"/>
                </a:ln>
              </p:spPr>
            </p:sp>
            <p:sp>
              <p:nvSpPr>
                <p:cNvPr id="204874" name="直接连接符 44105"/>
                <p:cNvSpPr/>
                <p:nvPr/>
              </p:nvSpPr>
              <p:spPr>
                <a:xfrm rot="5400000">
                  <a:off x="2673" y="2525"/>
                  <a:ext cx="3124" cy="0"/>
                </a:xfrm>
                <a:prstGeom prst="line">
                  <a:avLst/>
                </a:prstGeom>
                <a:ln w="9525" cap="flat" cmpd="sng">
                  <a:solidFill>
                    <a:srgbClr val="FFCC99"/>
                  </a:solidFill>
                  <a:prstDash val="solid"/>
                  <a:headEnd type="none" w="med" len="med"/>
                  <a:tailEnd type="none" w="med" len="med"/>
                </a:ln>
              </p:spPr>
            </p:sp>
            <p:sp>
              <p:nvSpPr>
                <p:cNvPr id="204875" name="直接连接符 44106"/>
                <p:cNvSpPr/>
                <p:nvPr/>
              </p:nvSpPr>
              <p:spPr>
                <a:xfrm rot="5400000">
                  <a:off x="2585" y="2525"/>
                  <a:ext cx="3124" cy="0"/>
                </a:xfrm>
                <a:prstGeom prst="line">
                  <a:avLst/>
                </a:prstGeom>
                <a:ln w="9525" cap="flat" cmpd="sng">
                  <a:solidFill>
                    <a:srgbClr val="FFCC99"/>
                  </a:solidFill>
                  <a:prstDash val="solid"/>
                  <a:headEnd type="none" w="med" len="med"/>
                  <a:tailEnd type="none" w="med" len="med"/>
                </a:ln>
              </p:spPr>
            </p:sp>
            <p:sp>
              <p:nvSpPr>
                <p:cNvPr id="204876" name="直接连接符 44107"/>
                <p:cNvSpPr/>
                <p:nvPr/>
              </p:nvSpPr>
              <p:spPr>
                <a:xfrm rot="5400000">
                  <a:off x="2538" y="2525"/>
                  <a:ext cx="3124" cy="0"/>
                </a:xfrm>
                <a:prstGeom prst="line">
                  <a:avLst/>
                </a:prstGeom>
                <a:ln w="9525" cap="flat" cmpd="sng">
                  <a:solidFill>
                    <a:srgbClr val="FFCC99"/>
                  </a:solidFill>
                  <a:prstDash val="solid"/>
                  <a:headEnd type="none" w="med" len="med"/>
                  <a:tailEnd type="none" w="med" len="med"/>
                </a:ln>
              </p:spPr>
            </p:sp>
            <p:sp>
              <p:nvSpPr>
                <p:cNvPr id="204877" name="直接连接符 44108"/>
                <p:cNvSpPr/>
                <p:nvPr/>
              </p:nvSpPr>
              <p:spPr>
                <a:xfrm rot="5400000">
                  <a:off x="2493" y="2525"/>
                  <a:ext cx="3124" cy="0"/>
                </a:xfrm>
                <a:prstGeom prst="line">
                  <a:avLst/>
                </a:prstGeom>
                <a:ln w="22225" cap="flat" cmpd="sng">
                  <a:solidFill>
                    <a:srgbClr val="FFCC99"/>
                  </a:solidFill>
                  <a:prstDash val="solid"/>
                  <a:headEnd type="none" w="med" len="med"/>
                  <a:tailEnd type="none" w="med" len="med"/>
                </a:ln>
              </p:spPr>
            </p:sp>
            <p:sp>
              <p:nvSpPr>
                <p:cNvPr id="204878" name="直接连接符 44109"/>
                <p:cNvSpPr/>
                <p:nvPr/>
              </p:nvSpPr>
              <p:spPr>
                <a:xfrm rot="5400000">
                  <a:off x="2398" y="2525"/>
                  <a:ext cx="3124" cy="0"/>
                </a:xfrm>
                <a:prstGeom prst="line">
                  <a:avLst/>
                </a:prstGeom>
                <a:ln w="9525" cap="flat" cmpd="sng">
                  <a:solidFill>
                    <a:srgbClr val="FFCC99"/>
                  </a:solidFill>
                  <a:prstDash val="solid"/>
                  <a:headEnd type="none" w="med" len="med"/>
                  <a:tailEnd type="none" w="med" len="med"/>
                </a:ln>
              </p:spPr>
            </p:sp>
            <p:sp>
              <p:nvSpPr>
                <p:cNvPr id="204879" name="直接连接符 44110"/>
                <p:cNvSpPr/>
                <p:nvPr/>
              </p:nvSpPr>
              <p:spPr>
                <a:xfrm rot="5400000">
                  <a:off x="2445" y="2525"/>
                  <a:ext cx="3124" cy="0"/>
                </a:xfrm>
                <a:prstGeom prst="line">
                  <a:avLst/>
                </a:prstGeom>
                <a:ln w="9525" cap="flat" cmpd="sng">
                  <a:solidFill>
                    <a:srgbClr val="FFCC99"/>
                  </a:solidFill>
                  <a:prstDash val="solid"/>
                  <a:headEnd type="none" w="med" len="med"/>
                  <a:tailEnd type="none" w="med" len="med"/>
                </a:ln>
              </p:spPr>
            </p:sp>
            <p:sp>
              <p:nvSpPr>
                <p:cNvPr id="204880" name="直接连接符 44111"/>
                <p:cNvSpPr/>
                <p:nvPr/>
              </p:nvSpPr>
              <p:spPr>
                <a:xfrm rot="5400000">
                  <a:off x="2349" y="2525"/>
                  <a:ext cx="3124" cy="0"/>
                </a:xfrm>
                <a:prstGeom prst="line">
                  <a:avLst/>
                </a:prstGeom>
                <a:ln w="9525" cap="flat" cmpd="sng">
                  <a:solidFill>
                    <a:srgbClr val="FFCC99"/>
                  </a:solidFill>
                  <a:prstDash val="solid"/>
                  <a:headEnd type="none" w="med" len="med"/>
                  <a:tailEnd type="none" w="med" len="med"/>
                </a:ln>
              </p:spPr>
            </p:sp>
            <p:sp>
              <p:nvSpPr>
                <p:cNvPr id="204881" name="直接连接符 44112"/>
                <p:cNvSpPr/>
                <p:nvPr/>
              </p:nvSpPr>
              <p:spPr>
                <a:xfrm rot="5400000">
                  <a:off x="2301" y="2525"/>
                  <a:ext cx="3124" cy="0"/>
                </a:xfrm>
                <a:prstGeom prst="line">
                  <a:avLst/>
                </a:prstGeom>
                <a:ln w="9525" cap="flat" cmpd="sng">
                  <a:solidFill>
                    <a:srgbClr val="FFCC99"/>
                  </a:solidFill>
                  <a:prstDash val="solid"/>
                  <a:headEnd type="none" w="med" len="med"/>
                  <a:tailEnd type="none" w="med" len="med"/>
                </a:ln>
              </p:spPr>
            </p:sp>
            <p:sp>
              <p:nvSpPr>
                <p:cNvPr id="204882" name="直接连接符 44113"/>
                <p:cNvSpPr/>
                <p:nvPr/>
              </p:nvSpPr>
              <p:spPr>
                <a:xfrm rot="5400000">
                  <a:off x="2258" y="2525"/>
                  <a:ext cx="3124" cy="0"/>
                </a:xfrm>
                <a:prstGeom prst="line">
                  <a:avLst/>
                </a:prstGeom>
                <a:ln w="22225" cap="flat" cmpd="sng">
                  <a:solidFill>
                    <a:srgbClr val="FFCC99"/>
                  </a:solidFill>
                  <a:prstDash val="solid"/>
                  <a:headEnd type="none" w="med" len="med"/>
                  <a:tailEnd type="none" w="med" len="med"/>
                </a:ln>
              </p:spPr>
            </p:sp>
            <p:sp>
              <p:nvSpPr>
                <p:cNvPr id="204883" name="直接连接符 44114"/>
                <p:cNvSpPr/>
                <p:nvPr/>
              </p:nvSpPr>
              <p:spPr>
                <a:xfrm rot="5400000">
                  <a:off x="2163" y="2525"/>
                  <a:ext cx="3124" cy="0"/>
                </a:xfrm>
                <a:prstGeom prst="line">
                  <a:avLst/>
                </a:prstGeom>
                <a:ln w="9525" cap="flat" cmpd="sng">
                  <a:solidFill>
                    <a:srgbClr val="FFCC99"/>
                  </a:solidFill>
                  <a:prstDash val="solid"/>
                  <a:headEnd type="none" w="med" len="med"/>
                  <a:tailEnd type="none" w="med" len="med"/>
                </a:ln>
              </p:spPr>
            </p:sp>
            <p:sp>
              <p:nvSpPr>
                <p:cNvPr id="204884" name="直接连接符 44115"/>
                <p:cNvSpPr/>
                <p:nvPr/>
              </p:nvSpPr>
              <p:spPr>
                <a:xfrm rot="5400000">
                  <a:off x="2201" y="2525"/>
                  <a:ext cx="3124" cy="0"/>
                </a:xfrm>
                <a:prstGeom prst="line">
                  <a:avLst/>
                </a:prstGeom>
                <a:ln w="9525" cap="flat" cmpd="sng">
                  <a:solidFill>
                    <a:srgbClr val="FFCC99"/>
                  </a:solidFill>
                  <a:prstDash val="solid"/>
                  <a:headEnd type="none" w="med" len="med"/>
                  <a:tailEnd type="none" w="med" len="med"/>
                </a:ln>
              </p:spPr>
            </p:sp>
            <p:sp>
              <p:nvSpPr>
                <p:cNvPr id="204885" name="直接连接符 44116"/>
                <p:cNvSpPr/>
                <p:nvPr/>
              </p:nvSpPr>
              <p:spPr>
                <a:xfrm rot="5400000">
                  <a:off x="2113" y="2525"/>
                  <a:ext cx="3124" cy="0"/>
                </a:xfrm>
                <a:prstGeom prst="line">
                  <a:avLst/>
                </a:prstGeom>
                <a:ln w="9525" cap="flat" cmpd="sng">
                  <a:solidFill>
                    <a:srgbClr val="FFCC99"/>
                  </a:solidFill>
                  <a:prstDash val="solid"/>
                  <a:headEnd type="none" w="med" len="med"/>
                  <a:tailEnd type="none" w="med" len="med"/>
                </a:ln>
              </p:spPr>
            </p:sp>
            <p:sp>
              <p:nvSpPr>
                <p:cNvPr id="204886" name="直接连接符 44117"/>
                <p:cNvSpPr/>
                <p:nvPr/>
              </p:nvSpPr>
              <p:spPr>
                <a:xfrm rot="5400000">
                  <a:off x="2066" y="2525"/>
                  <a:ext cx="3124" cy="0"/>
                </a:xfrm>
                <a:prstGeom prst="line">
                  <a:avLst/>
                </a:prstGeom>
                <a:ln w="9525" cap="flat" cmpd="sng">
                  <a:solidFill>
                    <a:srgbClr val="FFCC99"/>
                  </a:solidFill>
                  <a:prstDash val="solid"/>
                  <a:headEnd type="none" w="med" len="med"/>
                  <a:tailEnd type="none" w="med" len="med"/>
                </a:ln>
              </p:spPr>
            </p:sp>
            <p:sp>
              <p:nvSpPr>
                <p:cNvPr id="204887" name="直接连接符 44118"/>
                <p:cNvSpPr/>
                <p:nvPr/>
              </p:nvSpPr>
              <p:spPr>
                <a:xfrm rot="5400000">
                  <a:off x="2025" y="2525"/>
                  <a:ext cx="3124" cy="0"/>
                </a:xfrm>
                <a:prstGeom prst="line">
                  <a:avLst/>
                </a:prstGeom>
                <a:ln w="22225" cap="flat" cmpd="sng">
                  <a:solidFill>
                    <a:srgbClr val="FFCC99"/>
                  </a:solidFill>
                  <a:prstDash val="solid"/>
                  <a:headEnd type="none" w="med" len="med"/>
                  <a:tailEnd type="none" w="med" len="med"/>
                </a:ln>
              </p:spPr>
            </p:sp>
            <p:sp>
              <p:nvSpPr>
                <p:cNvPr id="204888" name="直接连接符 44119"/>
                <p:cNvSpPr/>
                <p:nvPr/>
              </p:nvSpPr>
              <p:spPr>
                <a:xfrm rot="5400000">
                  <a:off x="1921" y="2525"/>
                  <a:ext cx="3124" cy="0"/>
                </a:xfrm>
                <a:prstGeom prst="line">
                  <a:avLst/>
                </a:prstGeom>
                <a:ln w="9525" cap="flat" cmpd="sng">
                  <a:solidFill>
                    <a:srgbClr val="FFCC99"/>
                  </a:solidFill>
                  <a:prstDash val="solid"/>
                  <a:headEnd type="none" w="med" len="med"/>
                  <a:tailEnd type="none" w="med" len="med"/>
                </a:ln>
              </p:spPr>
            </p:sp>
            <p:sp>
              <p:nvSpPr>
                <p:cNvPr id="204889" name="直接连接符 44120"/>
                <p:cNvSpPr/>
                <p:nvPr/>
              </p:nvSpPr>
              <p:spPr>
                <a:xfrm rot="5400000">
                  <a:off x="1967" y="2525"/>
                  <a:ext cx="3124" cy="0"/>
                </a:xfrm>
                <a:prstGeom prst="line">
                  <a:avLst/>
                </a:prstGeom>
                <a:ln w="9525" cap="flat" cmpd="sng">
                  <a:solidFill>
                    <a:srgbClr val="FFCC99"/>
                  </a:solidFill>
                  <a:prstDash val="solid"/>
                  <a:headEnd type="none" w="med" len="med"/>
                  <a:tailEnd type="none" w="med" len="med"/>
                </a:ln>
              </p:spPr>
            </p:sp>
            <p:sp>
              <p:nvSpPr>
                <p:cNvPr id="204890" name="直接连接符 44121"/>
                <p:cNvSpPr/>
                <p:nvPr/>
              </p:nvSpPr>
              <p:spPr>
                <a:xfrm rot="5400000">
                  <a:off x="1871" y="2525"/>
                  <a:ext cx="3124" cy="0"/>
                </a:xfrm>
                <a:prstGeom prst="line">
                  <a:avLst/>
                </a:prstGeom>
                <a:ln w="9525" cap="flat" cmpd="sng">
                  <a:solidFill>
                    <a:srgbClr val="FFCC99"/>
                  </a:solidFill>
                  <a:prstDash val="solid"/>
                  <a:headEnd type="none" w="med" len="med"/>
                  <a:tailEnd type="none" w="med" len="med"/>
                </a:ln>
              </p:spPr>
            </p:sp>
            <p:sp>
              <p:nvSpPr>
                <p:cNvPr id="204891" name="直接连接符 44122"/>
                <p:cNvSpPr/>
                <p:nvPr/>
              </p:nvSpPr>
              <p:spPr>
                <a:xfrm rot="5400000">
                  <a:off x="1824" y="2525"/>
                  <a:ext cx="3124" cy="0"/>
                </a:xfrm>
                <a:prstGeom prst="line">
                  <a:avLst/>
                </a:prstGeom>
                <a:ln w="9525" cap="flat" cmpd="sng">
                  <a:solidFill>
                    <a:srgbClr val="FFCC99"/>
                  </a:solidFill>
                  <a:prstDash val="solid"/>
                  <a:headEnd type="none" w="med" len="med"/>
                  <a:tailEnd type="none" w="med" len="med"/>
                </a:ln>
              </p:spPr>
            </p:sp>
            <p:sp>
              <p:nvSpPr>
                <p:cNvPr id="204892" name="直接连接符 44123"/>
                <p:cNvSpPr/>
                <p:nvPr/>
              </p:nvSpPr>
              <p:spPr>
                <a:xfrm rot="5400000">
                  <a:off x="3681" y="2525"/>
                  <a:ext cx="3124" cy="0"/>
                </a:xfrm>
                <a:prstGeom prst="line">
                  <a:avLst/>
                </a:prstGeom>
                <a:ln w="22225" cap="flat" cmpd="sng">
                  <a:solidFill>
                    <a:srgbClr val="FFCC99"/>
                  </a:solidFill>
                  <a:prstDash val="solid"/>
                  <a:headEnd type="none" w="med" len="med"/>
                  <a:tailEnd type="none" w="med" len="med"/>
                </a:ln>
              </p:spPr>
            </p:sp>
            <p:sp>
              <p:nvSpPr>
                <p:cNvPr id="204893" name="直接连接符 44124"/>
                <p:cNvSpPr/>
                <p:nvPr/>
              </p:nvSpPr>
              <p:spPr>
                <a:xfrm rot="5400000">
                  <a:off x="3585" y="2525"/>
                  <a:ext cx="3124" cy="0"/>
                </a:xfrm>
                <a:prstGeom prst="line">
                  <a:avLst/>
                </a:prstGeom>
                <a:ln w="9525" cap="flat" cmpd="sng">
                  <a:solidFill>
                    <a:srgbClr val="FFCC99"/>
                  </a:solidFill>
                  <a:prstDash val="solid"/>
                  <a:headEnd type="none" w="med" len="med"/>
                  <a:tailEnd type="none" w="med" len="med"/>
                </a:ln>
              </p:spPr>
            </p:sp>
            <p:sp>
              <p:nvSpPr>
                <p:cNvPr id="204894" name="直接连接符 44125"/>
                <p:cNvSpPr/>
                <p:nvPr/>
              </p:nvSpPr>
              <p:spPr>
                <a:xfrm rot="5400000">
                  <a:off x="3624" y="2525"/>
                  <a:ext cx="3124" cy="0"/>
                </a:xfrm>
                <a:prstGeom prst="line">
                  <a:avLst/>
                </a:prstGeom>
                <a:ln w="9525" cap="flat" cmpd="sng">
                  <a:solidFill>
                    <a:srgbClr val="FFCC99"/>
                  </a:solidFill>
                  <a:prstDash val="solid"/>
                  <a:headEnd type="none" w="med" len="med"/>
                  <a:tailEnd type="none" w="med" len="med"/>
                </a:ln>
              </p:spPr>
            </p:sp>
            <p:sp>
              <p:nvSpPr>
                <p:cNvPr id="204895" name="直接连接符 44126"/>
                <p:cNvSpPr/>
                <p:nvPr/>
              </p:nvSpPr>
              <p:spPr>
                <a:xfrm rot="5400000">
                  <a:off x="3536" y="2525"/>
                  <a:ext cx="3124" cy="0"/>
                </a:xfrm>
                <a:prstGeom prst="line">
                  <a:avLst/>
                </a:prstGeom>
                <a:ln w="9525" cap="flat" cmpd="sng">
                  <a:solidFill>
                    <a:srgbClr val="FFCC99"/>
                  </a:solidFill>
                  <a:prstDash val="solid"/>
                  <a:headEnd type="none" w="med" len="med"/>
                  <a:tailEnd type="none" w="med" len="med"/>
                </a:ln>
              </p:spPr>
            </p:sp>
            <p:sp>
              <p:nvSpPr>
                <p:cNvPr id="204896" name="直接连接符 44127"/>
                <p:cNvSpPr/>
                <p:nvPr/>
              </p:nvSpPr>
              <p:spPr>
                <a:xfrm rot="5400000">
                  <a:off x="3489" y="2525"/>
                  <a:ext cx="3124" cy="0"/>
                </a:xfrm>
                <a:prstGeom prst="line">
                  <a:avLst/>
                </a:prstGeom>
                <a:ln w="9525" cap="flat" cmpd="sng">
                  <a:solidFill>
                    <a:srgbClr val="FFCC99"/>
                  </a:solidFill>
                  <a:prstDash val="solid"/>
                  <a:headEnd type="none" w="med" len="med"/>
                  <a:tailEnd type="none" w="med" len="med"/>
                </a:ln>
              </p:spPr>
            </p:sp>
            <p:sp>
              <p:nvSpPr>
                <p:cNvPr id="204897" name="直接连接符 44128"/>
                <p:cNvSpPr/>
                <p:nvPr/>
              </p:nvSpPr>
              <p:spPr>
                <a:xfrm rot="5400000">
                  <a:off x="3444" y="2525"/>
                  <a:ext cx="3124" cy="0"/>
                </a:xfrm>
                <a:prstGeom prst="line">
                  <a:avLst/>
                </a:prstGeom>
                <a:ln w="22225" cap="flat" cmpd="sng">
                  <a:solidFill>
                    <a:srgbClr val="FFCC99"/>
                  </a:solidFill>
                  <a:prstDash val="solid"/>
                  <a:headEnd type="none" w="med" len="med"/>
                  <a:tailEnd type="none" w="med" len="med"/>
                </a:ln>
              </p:spPr>
            </p:sp>
            <p:sp>
              <p:nvSpPr>
                <p:cNvPr id="204898" name="直接连接符 44129"/>
                <p:cNvSpPr/>
                <p:nvPr/>
              </p:nvSpPr>
              <p:spPr>
                <a:xfrm rot="5400000">
                  <a:off x="3349" y="2525"/>
                  <a:ext cx="3124" cy="0"/>
                </a:xfrm>
                <a:prstGeom prst="line">
                  <a:avLst/>
                </a:prstGeom>
                <a:ln w="9525" cap="flat" cmpd="sng">
                  <a:solidFill>
                    <a:srgbClr val="FFCC99"/>
                  </a:solidFill>
                  <a:prstDash val="solid"/>
                  <a:headEnd type="none" w="med" len="med"/>
                  <a:tailEnd type="none" w="med" len="med"/>
                </a:ln>
              </p:spPr>
            </p:sp>
            <p:sp>
              <p:nvSpPr>
                <p:cNvPr id="204899" name="直接连接符 44130"/>
                <p:cNvSpPr/>
                <p:nvPr/>
              </p:nvSpPr>
              <p:spPr>
                <a:xfrm rot="5400000">
                  <a:off x="3396" y="2525"/>
                  <a:ext cx="3124" cy="0"/>
                </a:xfrm>
                <a:prstGeom prst="line">
                  <a:avLst/>
                </a:prstGeom>
                <a:ln w="9525" cap="flat" cmpd="sng">
                  <a:solidFill>
                    <a:srgbClr val="FFCC99"/>
                  </a:solidFill>
                  <a:prstDash val="solid"/>
                  <a:headEnd type="none" w="med" len="med"/>
                  <a:tailEnd type="none" w="med" len="med"/>
                </a:ln>
              </p:spPr>
            </p:sp>
            <p:sp>
              <p:nvSpPr>
                <p:cNvPr id="204900" name="直接连接符 44131"/>
                <p:cNvSpPr/>
                <p:nvPr/>
              </p:nvSpPr>
              <p:spPr>
                <a:xfrm rot="5400000">
                  <a:off x="3300" y="2525"/>
                  <a:ext cx="3124" cy="0"/>
                </a:xfrm>
                <a:prstGeom prst="line">
                  <a:avLst/>
                </a:prstGeom>
                <a:ln w="9525" cap="flat" cmpd="sng">
                  <a:solidFill>
                    <a:srgbClr val="FFCC99"/>
                  </a:solidFill>
                  <a:prstDash val="solid"/>
                  <a:headEnd type="none" w="med" len="med"/>
                  <a:tailEnd type="none" w="med" len="med"/>
                </a:ln>
              </p:spPr>
            </p:sp>
            <p:sp>
              <p:nvSpPr>
                <p:cNvPr id="204901" name="直接连接符 44132"/>
                <p:cNvSpPr/>
                <p:nvPr/>
              </p:nvSpPr>
              <p:spPr>
                <a:xfrm rot="5400000">
                  <a:off x="3252" y="2525"/>
                  <a:ext cx="3124" cy="0"/>
                </a:xfrm>
                <a:prstGeom prst="line">
                  <a:avLst/>
                </a:prstGeom>
                <a:ln w="9525" cap="flat" cmpd="sng">
                  <a:solidFill>
                    <a:srgbClr val="FFCC99"/>
                  </a:solidFill>
                  <a:prstDash val="solid"/>
                  <a:headEnd type="none" w="med" len="med"/>
                  <a:tailEnd type="none" w="med" len="med"/>
                </a:ln>
              </p:spPr>
            </p:sp>
            <p:sp>
              <p:nvSpPr>
                <p:cNvPr id="204902" name="直接连接符 44133"/>
                <p:cNvSpPr/>
                <p:nvPr/>
              </p:nvSpPr>
              <p:spPr>
                <a:xfrm rot="5400000">
                  <a:off x="3209" y="2525"/>
                  <a:ext cx="3124" cy="0"/>
                </a:xfrm>
                <a:prstGeom prst="line">
                  <a:avLst/>
                </a:prstGeom>
                <a:ln w="22225" cap="flat" cmpd="sng">
                  <a:solidFill>
                    <a:srgbClr val="FFCC99"/>
                  </a:solidFill>
                  <a:prstDash val="solid"/>
                  <a:headEnd type="none" w="med" len="med"/>
                  <a:tailEnd type="none" w="med" len="med"/>
                </a:ln>
              </p:spPr>
            </p:sp>
            <p:sp>
              <p:nvSpPr>
                <p:cNvPr id="204903" name="直接连接符 44134"/>
                <p:cNvSpPr/>
                <p:nvPr/>
              </p:nvSpPr>
              <p:spPr>
                <a:xfrm rot="5400000">
                  <a:off x="3114" y="2525"/>
                  <a:ext cx="3124" cy="0"/>
                </a:xfrm>
                <a:prstGeom prst="line">
                  <a:avLst/>
                </a:prstGeom>
                <a:ln w="9525" cap="flat" cmpd="sng">
                  <a:solidFill>
                    <a:srgbClr val="FFCC99"/>
                  </a:solidFill>
                  <a:prstDash val="solid"/>
                  <a:headEnd type="none" w="med" len="med"/>
                  <a:tailEnd type="none" w="med" len="med"/>
                </a:ln>
              </p:spPr>
            </p:sp>
            <p:sp>
              <p:nvSpPr>
                <p:cNvPr id="204904" name="直接连接符 44135"/>
                <p:cNvSpPr/>
                <p:nvPr/>
              </p:nvSpPr>
              <p:spPr>
                <a:xfrm rot="5400000">
                  <a:off x="3152" y="2525"/>
                  <a:ext cx="3124" cy="0"/>
                </a:xfrm>
                <a:prstGeom prst="line">
                  <a:avLst/>
                </a:prstGeom>
                <a:ln w="9525" cap="flat" cmpd="sng">
                  <a:solidFill>
                    <a:srgbClr val="FFCC99"/>
                  </a:solidFill>
                  <a:prstDash val="solid"/>
                  <a:headEnd type="none" w="med" len="med"/>
                  <a:tailEnd type="none" w="med" len="med"/>
                </a:ln>
              </p:spPr>
            </p:sp>
            <p:sp>
              <p:nvSpPr>
                <p:cNvPr id="204905" name="直接连接符 44136"/>
                <p:cNvSpPr/>
                <p:nvPr/>
              </p:nvSpPr>
              <p:spPr>
                <a:xfrm rot="5400000">
                  <a:off x="3064" y="2525"/>
                  <a:ext cx="3124" cy="0"/>
                </a:xfrm>
                <a:prstGeom prst="line">
                  <a:avLst/>
                </a:prstGeom>
                <a:ln w="9525" cap="flat" cmpd="sng">
                  <a:solidFill>
                    <a:srgbClr val="FFCC99"/>
                  </a:solidFill>
                  <a:prstDash val="solid"/>
                  <a:headEnd type="none" w="med" len="med"/>
                  <a:tailEnd type="none" w="med" len="med"/>
                </a:ln>
              </p:spPr>
            </p:sp>
            <p:sp>
              <p:nvSpPr>
                <p:cNvPr id="204906" name="直接连接符 44137"/>
                <p:cNvSpPr/>
                <p:nvPr/>
              </p:nvSpPr>
              <p:spPr>
                <a:xfrm rot="5400000">
                  <a:off x="3017" y="2525"/>
                  <a:ext cx="3124" cy="0"/>
                </a:xfrm>
                <a:prstGeom prst="line">
                  <a:avLst/>
                </a:prstGeom>
                <a:ln w="9525" cap="flat" cmpd="sng">
                  <a:solidFill>
                    <a:srgbClr val="FFCC99"/>
                  </a:solidFill>
                  <a:prstDash val="solid"/>
                  <a:headEnd type="none" w="med" len="med"/>
                  <a:tailEnd type="none" w="med" len="med"/>
                </a:ln>
              </p:spPr>
            </p:sp>
            <p:sp>
              <p:nvSpPr>
                <p:cNvPr id="204907" name="直接连接符 44138"/>
                <p:cNvSpPr/>
                <p:nvPr/>
              </p:nvSpPr>
              <p:spPr>
                <a:xfrm rot="5400000">
                  <a:off x="2976" y="2525"/>
                  <a:ext cx="3124" cy="0"/>
                </a:xfrm>
                <a:prstGeom prst="line">
                  <a:avLst/>
                </a:prstGeom>
                <a:ln w="22225" cap="flat" cmpd="sng">
                  <a:solidFill>
                    <a:srgbClr val="FFCC99"/>
                  </a:solidFill>
                  <a:prstDash val="solid"/>
                  <a:headEnd type="none" w="med" len="med"/>
                  <a:tailEnd type="none" w="med" len="med"/>
                </a:ln>
              </p:spPr>
            </p:sp>
            <p:sp>
              <p:nvSpPr>
                <p:cNvPr id="204908" name="直接连接符 44139"/>
                <p:cNvSpPr/>
                <p:nvPr/>
              </p:nvSpPr>
              <p:spPr>
                <a:xfrm rot="5400000">
                  <a:off x="2872" y="2525"/>
                  <a:ext cx="3124" cy="0"/>
                </a:xfrm>
                <a:prstGeom prst="line">
                  <a:avLst/>
                </a:prstGeom>
                <a:ln w="9525" cap="flat" cmpd="sng">
                  <a:solidFill>
                    <a:srgbClr val="FFCC99"/>
                  </a:solidFill>
                  <a:prstDash val="solid"/>
                  <a:headEnd type="none" w="med" len="med"/>
                  <a:tailEnd type="none" w="med" len="med"/>
                </a:ln>
              </p:spPr>
            </p:sp>
            <p:sp>
              <p:nvSpPr>
                <p:cNvPr id="204909" name="直接连接符 44140"/>
                <p:cNvSpPr/>
                <p:nvPr/>
              </p:nvSpPr>
              <p:spPr>
                <a:xfrm rot="5400000">
                  <a:off x="2918" y="2525"/>
                  <a:ext cx="3124" cy="0"/>
                </a:xfrm>
                <a:prstGeom prst="line">
                  <a:avLst/>
                </a:prstGeom>
                <a:ln w="9525" cap="flat" cmpd="sng">
                  <a:solidFill>
                    <a:srgbClr val="FFCC99"/>
                  </a:solidFill>
                  <a:prstDash val="solid"/>
                  <a:headEnd type="none" w="med" len="med"/>
                  <a:tailEnd type="none" w="med" len="med"/>
                </a:ln>
              </p:spPr>
            </p:sp>
            <p:sp>
              <p:nvSpPr>
                <p:cNvPr id="204910" name="直接连接符 44141"/>
                <p:cNvSpPr/>
                <p:nvPr/>
              </p:nvSpPr>
              <p:spPr>
                <a:xfrm rot="5400000">
                  <a:off x="2822" y="2525"/>
                  <a:ext cx="3124" cy="0"/>
                </a:xfrm>
                <a:prstGeom prst="line">
                  <a:avLst/>
                </a:prstGeom>
                <a:ln w="9525" cap="flat" cmpd="sng">
                  <a:solidFill>
                    <a:srgbClr val="FFCC99"/>
                  </a:solidFill>
                  <a:prstDash val="solid"/>
                  <a:headEnd type="none" w="med" len="med"/>
                  <a:tailEnd type="none" w="med" len="med"/>
                </a:ln>
              </p:spPr>
            </p:sp>
            <p:sp>
              <p:nvSpPr>
                <p:cNvPr id="204911" name="直接连接符 44142"/>
                <p:cNvSpPr/>
                <p:nvPr/>
              </p:nvSpPr>
              <p:spPr>
                <a:xfrm rot="5400000">
                  <a:off x="2775" y="2525"/>
                  <a:ext cx="3124" cy="0"/>
                </a:xfrm>
                <a:prstGeom prst="line">
                  <a:avLst/>
                </a:prstGeom>
                <a:ln w="9525" cap="flat" cmpd="sng">
                  <a:solidFill>
                    <a:srgbClr val="FFCC99"/>
                  </a:solidFill>
                  <a:prstDash val="solid"/>
                  <a:headEnd type="none" w="med" len="med"/>
                  <a:tailEnd type="none" w="med" len="med"/>
                </a:ln>
              </p:spPr>
            </p:sp>
          </p:grpSp>
          <p:sp>
            <p:nvSpPr>
              <p:cNvPr id="204912" name="直接连接符 44143"/>
              <p:cNvSpPr/>
              <p:nvPr/>
            </p:nvSpPr>
            <p:spPr>
              <a:xfrm>
                <a:off x="216" y="578"/>
                <a:ext cx="5021" cy="0"/>
              </a:xfrm>
              <a:prstGeom prst="line">
                <a:avLst/>
              </a:prstGeom>
              <a:ln w="22225" cap="flat" cmpd="sng">
                <a:solidFill>
                  <a:srgbClr val="FFCC99"/>
                </a:solidFill>
                <a:prstDash val="solid"/>
                <a:headEnd type="none" w="med" len="med"/>
                <a:tailEnd type="none" w="med" len="med"/>
              </a:ln>
            </p:spPr>
          </p:sp>
          <p:sp>
            <p:nvSpPr>
              <p:cNvPr id="204913" name="直接连接符 44144"/>
              <p:cNvSpPr/>
              <p:nvPr/>
            </p:nvSpPr>
            <p:spPr>
              <a:xfrm>
                <a:off x="216" y="674"/>
                <a:ext cx="5021" cy="0"/>
              </a:xfrm>
              <a:prstGeom prst="line">
                <a:avLst/>
              </a:prstGeom>
              <a:ln w="9525" cap="flat" cmpd="sng">
                <a:solidFill>
                  <a:srgbClr val="FFCC99"/>
                </a:solidFill>
                <a:prstDash val="solid"/>
                <a:headEnd type="none" w="med" len="med"/>
                <a:tailEnd type="none" w="med" len="med"/>
              </a:ln>
            </p:spPr>
          </p:sp>
          <p:sp>
            <p:nvSpPr>
              <p:cNvPr id="204914" name="直接连接符 44145"/>
              <p:cNvSpPr/>
              <p:nvPr/>
            </p:nvSpPr>
            <p:spPr>
              <a:xfrm>
                <a:off x="216" y="626"/>
                <a:ext cx="5021" cy="0"/>
              </a:xfrm>
              <a:prstGeom prst="line">
                <a:avLst/>
              </a:prstGeom>
              <a:ln w="9525" cap="flat" cmpd="sng">
                <a:solidFill>
                  <a:srgbClr val="FFCC99"/>
                </a:solidFill>
                <a:prstDash val="solid"/>
                <a:headEnd type="none" w="med" len="med"/>
                <a:tailEnd type="none" w="med" len="med"/>
              </a:ln>
            </p:spPr>
          </p:sp>
          <p:sp>
            <p:nvSpPr>
              <p:cNvPr id="204915" name="直接连接符 44146"/>
              <p:cNvSpPr/>
              <p:nvPr/>
            </p:nvSpPr>
            <p:spPr>
              <a:xfrm>
                <a:off x="216" y="723"/>
                <a:ext cx="5021" cy="0"/>
              </a:xfrm>
              <a:prstGeom prst="line">
                <a:avLst/>
              </a:prstGeom>
              <a:ln w="9525" cap="flat" cmpd="sng">
                <a:solidFill>
                  <a:srgbClr val="FFCC99"/>
                </a:solidFill>
                <a:prstDash val="solid"/>
                <a:headEnd type="none" w="med" len="med"/>
                <a:tailEnd type="none" w="med" len="med"/>
              </a:ln>
            </p:spPr>
          </p:sp>
          <p:sp>
            <p:nvSpPr>
              <p:cNvPr id="204916" name="直接连接符 44147"/>
              <p:cNvSpPr/>
              <p:nvPr/>
            </p:nvSpPr>
            <p:spPr>
              <a:xfrm>
                <a:off x="216" y="761"/>
                <a:ext cx="5021" cy="0"/>
              </a:xfrm>
              <a:prstGeom prst="line">
                <a:avLst/>
              </a:prstGeom>
              <a:ln w="9525" cap="flat" cmpd="sng">
                <a:solidFill>
                  <a:srgbClr val="FFCC99"/>
                </a:solidFill>
                <a:prstDash val="solid"/>
                <a:headEnd type="none" w="med" len="med"/>
                <a:tailEnd type="none" w="med" len="med"/>
              </a:ln>
            </p:spPr>
          </p:sp>
          <p:sp>
            <p:nvSpPr>
              <p:cNvPr id="204917" name="直接连接符 44148"/>
              <p:cNvSpPr/>
              <p:nvPr/>
            </p:nvSpPr>
            <p:spPr>
              <a:xfrm>
                <a:off x="216" y="822"/>
                <a:ext cx="5021" cy="0"/>
              </a:xfrm>
              <a:prstGeom prst="line">
                <a:avLst/>
              </a:prstGeom>
              <a:ln w="22225" cap="flat" cmpd="sng">
                <a:solidFill>
                  <a:srgbClr val="FFCC99"/>
                </a:solidFill>
                <a:prstDash val="solid"/>
                <a:headEnd type="none" w="med" len="med"/>
                <a:tailEnd type="none" w="med" len="med"/>
              </a:ln>
            </p:spPr>
          </p:sp>
          <p:sp>
            <p:nvSpPr>
              <p:cNvPr id="204918" name="直接连接符 44149"/>
              <p:cNvSpPr/>
              <p:nvPr/>
            </p:nvSpPr>
            <p:spPr>
              <a:xfrm>
                <a:off x="216" y="919"/>
                <a:ext cx="5021" cy="0"/>
              </a:xfrm>
              <a:prstGeom prst="line">
                <a:avLst/>
              </a:prstGeom>
              <a:ln w="9525" cap="flat" cmpd="sng">
                <a:solidFill>
                  <a:srgbClr val="FFCC99"/>
                </a:solidFill>
                <a:prstDash val="solid"/>
                <a:headEnd type="none" w="med" len="med"/>
                <a:tailEnd type="none" w="med" len="med"/>
              </a:ln>
            </p:spPr>
          </p:sp>
          <p:sp>
            <p:nvSpPr>
              <p:cNvPr id="204919" name="直接连接符 44150"/>
              <p:cNvSpPr/>
              <p:nvPr/>
            </p:nvSpPr>
            <p:spPr>
              <a:xfrm>
                <a:off x="216" y="862"/>
                <a:ext cx="5021" cy="0"/>
              </a:xfrm>
              <a:prstGeom prst="line">
                <a:avLst/>
              </a:prstGeom>
              <a:ln w="9525" cap="flat" cmpd="sng">
                <a:solidFill>
                  <a:srgbClr val="FFCC99"/>
                </a:solidFill>
                <a:prstDash val="solid"/>
                <a:headEnd type="none" w="med" len="med"/>
                <a:tailEnd type="none" w="med" len="med"/>
              </a:ln>
            </p:spPr>
          </p:sp>
          <p:sp>
            <p:nvSpPr>
              <p:cNvPr id="204920" name="直接连接符 44151"/>
              <p:cNvSpPr/>
              <p:nvPr/>
            </p:nvSpPr>
            <p:spPr>
              <a:xfrm>
                <a:off x="216" y="968"/>
                <a:ext cx="5021" cy="0"/>
              </a:xfrm>
              <a:prstGeom prst="line">
                <a:avLst/>
              </a:prstGeom>
              <a:ln w="9525" cap="flat" cmpd="sng">
                <a:solidFill>
                  <a:srgbClr val="FFCC99"/>
                </a:solidFill>
                <a:prstDash val="solid"/>
                <a:headEnd type="none" w="med" len="med"/>
                <a:tailEnd type="none" w="med" len="med"/>
              </a:ln>
            </p:spPr>
          </p:sp>
          <p:sp>
            <p:nvSpPr>
              <p:cNvPr id="204921" name="直接连接符 44152"/>
              <p:cNvSpPr/>
              <p:nvPr/>
            </p:nvSpPr>
            <p:spPr>
              <a:xfrm>
                <a:off x="216" y="1006"/>
                <a:ext cx="5021" cy="0"/>
              </a:xfrm>
              <a:prstGeom prst="line">
                <a:avLst/>
              </a:prstGeom>
              <a:ln w="9525" cap="flat" cmpd="sng">
                <a:solidFill>
                  <a:srgbClr val="FFCC99"/>
                </a:solidFill>
                <a:prstDash val="solid"/>
                <a:headEnd type="none" w="med" len="med"/>
                <a:tailEnd type="none" w="med" len="med"/>
              </a:ln>
            </p:spPr>
          </p:sp>
          <p:sp>
            <p:nvSpPr>
              <p:cNvPr id="204922" name="直接连接符 44153"/>
              <p:cNvSpPr/>
              <p:nvPr/>
            </p:nvSpPr>
            <p:spPr>
              <a:xfrm>
                <a:off x="216" y="1067"/>
                <a:ext cx="5021" cy="0"/>
              </a:xfrm>
              <a:prstGeom prst="line">
                <a:avLst/>
              </a:prstGeom>
              <a:ln w="22225" cap="flat" cmpd="sng">
                <a:solidFill>
                  <a:srgbClr val="FFCC99"/>
                </a:solidFill>
                <a:prstDash val="solid"/>
                <a:headEnd type="none" w="med" len="med"/>
                <a:tailEnd type="none" w="med" len="med"/>
              </a:ln>
            </p:spPr>
          </p:sp>
          <p:sp>
            <p:nvSpPr>
              <p:cNvPr id="204923" name="直接连接符 44154"/>
              <p:cNvSpPr/>
              <p:nvPr/>
            </p:nvSpPr>
            <p:spPr>
              <a:xfrm>
                <a:off x="216" y="1154"/>
                <a:ext cx="5021" cy="0"/>
              </a:xfrm>
              <a:prstGeom prst="line">
                <a:avLst/>
              </a:prstGeom>
              <a:ln w="9525" cap="flat" cmpd="sng">
                <a:solidFill>
                  <a:srgbClr val="FFCC99"/>
                </a:solidFill>
                <a:prstDash val="solid"/>
                <a:headEnd type="none" w="med" len="med"/>
                <a:tailEnd type="none" w="med" len="med"/>
              </a:ln>
            </p:spPr>
          </p:sp>
          <p:sp>
            <p:nvSpPr>
              <p:cNvPr id="204924" name="直接连接符 44155"/>
              <p:cNvSpPr/>
              <p:nvPr/>
            </p:nvSpPr>
            <p:spPr>
              <a:xfrm>
                <a:off x="216" y="1106"/>
                <a:ext cx="5021" cy="0"/>
              </a:xfrm>
              <a:prstGeom prst="line">
                <a:avLst/>
              </a:prstGeom>
              <a:ln w="9525" cap="flat" cmpd="sng">
                <a:solidFill>
                  <a:srgbClr val="FFCC99"/>
                </a:solidFill>
                <a:prstDash val="solid"/>
                <a:headEnd type="none" w="med" len="med"/>
                <a:tailEnd type="none" w="med" len="med"/>
              </a:ln>
            </p:spPr>
          </p:sp>
          <p:sp>
            <p:nvSpPr>
              <p:cNvPr id="204925" name="直接连接符 44156"/>
              <p:cNvSpPr/>
              <p:nvPr/>
            </p:nvSpPr>
            <p:spPr>
              <a:xfrm>
                <a:off x="216" y="1203"/>
                <a:ext cx="5021" cy="0"/>
              </a:xfrm>
              <a:prstGeom prst="line">
                <a:avLst/>
              </a:prstGeom>
              <a:ln w="9525" cap="flat" cmpd="sng">
                <a:solidFill>
                  <a:srgbClr val="FFCC99"/>
                </a:solidFill>
                <a:prstDash val="solid"/>
                <a:headEnd type="none" w="med" len="med"/>
                <a:tailEnd type="none" w="med" len="med"/>
              </a:ln>
            </p:spPr>
          </p:sp>
          <p:sp>
            <p:nvSpPr>
              <p:cNvPr id="204926" name="直接连接符 44157"/>
              <p:cNvSpPr/>
              <p:nvPr/>
            </p:nvSpPr>
            <p:spPr>
              <a:xfrm>
                <a:off x="216" y="1250"/>
                <a:ext cx="5021" cy="0"/>
              </a:xfrm>
              <a:prstGeom prst="line">
                <a:avLst/>
              </a:prstGeom>
              <a:ln w="9525" cap="flat" cmpd="sng">
                <a:solidFill>
                  <a:srgbClr val="FFCC99"/>
                </a:solidFill>
                <a:prstDash val="solid"/>
                <a:headEnd type="none" w="med" len="med"/>
                <a:tailEnd type="none" w="med" len="med"/>
              </a:ln>
            </p:spPr>
          </p:sp>
          <p:sp>
            <p:nvSpPr>
              <p:cNvPr id="204927" name="直接连接符 44158"/>
              <p:cNvSpPr/>
              <p:nvPr/>
            </p:nvSpPr>
            <p:spPr>
              <a:xfrm>
                <a:off x="216" y="1302"/>
                <a:ext cx="5021" cy="0"/>
              </a:xfrm>
              <a:prstGeom prst="line">
                <a:avLst/>
              </a:prstGeom>
              <a:ln w="22225" cap="flat" cmpd="sng">
                <a:solidFill>
                  <a:srgbClr val="FFCC99"/>
                </a:solidFill>
                <a:prstDash val="solid"/>
                <a:headEnd type="none" w="med" len="med"/>
                <a:tailEnd type="none" w="med" len="med"/>
              </a:ln>
            </p:spPr>
          </p:sp>
          <p:sp>
            <p:nvSpPr>
              <p:cNvPr id="204928" name="直接连接符 44159"/>
              <p:cNvSpPr/>
              <p:nvPr/>
            </p:nvSpPr>
            <p:spPr>
              <a:xfrm>
                <a:off x="216" y="1399"/>
                <a:ext cx="5021" cy="0"/>
              </a:xfrm>
              <a:prstGeom prst="line">
                <a:avLst/>
              </a:prstGeom>
              <a:ln w="9525" cap="flat" cmpd="sng">
                <a:solidFill>
                  <a:srgbClr val="FFCC99"/>
                </a:solidFill>
                <a:prstDash val="solid"/>
                <a:headEnd type="none" w="med" len="med"/>
                <a:tailEnd type="none" w="med" len="med"/>
              </a:ln>
            </p:spPr>
          </p:sp>
          <p:sp>
            <p:nvSpPr>
              <p:cNvPr id="204929" name="直接连接符 44160"/>
              <p:cNvSpPr/>
              <p:nvPr/>
            </p:nvSpPr>
            <p:spPr>
              <a:xfrm>
                <a:off x="216" y="1351"/>
                <a:ext cx="5021" cy="0"/>
              </a:xfrm>
              <a:prstGeom prst="line">
                <a:avLst/>
              </a:prstGeom>
              <a:ln w="9525" cap="flat" cmpd="sng">
                <a:solidFill>
                  <a:srgbClr val="FFCC99"/>
                </a:solidFill>
                <a:prstDash val="solid"/>
                <a:headEnd type="none" w="med" len="med"/>
                <a:tailEnd type="none" w="med" len="med"/>
              </a:ln>
            </p:spPr>
          </p:sp>
          <p:sp>
            <p:nvSpPr>
              <p:cNvPr id="204930" name="直接连接符 44161"/>
              <p:cNvSpPr/>
              <p:nvPr/>
            </p:nvSpPr>
            <p:spPr>
              <a:xfrm>
                <a:off x="216" y="1448"/>
                <a:ext cx="5021" cy="0"/>
              </a:xfrm>
              <a:prstGeom prst="line">
                <a:avLst/>
              </a:prstGeom>
              <a:ln w="9525" cap="flat" cmpd="sng">
                <a:solidFill>
                  <a:srgbClr val="FFCC99"/>
                </a:solidFill>
                <a:prstDash val="solid"/>
                <a:headEnd type="none" w="med" len="med"/>
                <a:tailEnd type="none" w="med" len="med"/>
              </a:ln>
            </p:spPr>
          </p:sp>
          <p:sp>
            <p:nvSpPr>
              <p:cNvPr id="204931" name="直接连接符 44162"/>
              <p:cNvSpPr/>
              <p:nvPr/>
            </p:nvSpPr>
            <p:spPr>
              <a:xfrm>
                <a:off x="216" y="1495"/>
                <a:ext cx="5021" cy="0"/>
              </a:xfrm>
              <a:prstGeom prst="line">
                <a:avLst/>
              </a:prstGeom>
              <a:ln w="9525" cap="flat" cmpd="sng">
                <a:solidFill>
                  <a:srgbClr val="FFCC99"/>
                </a:solidFill>
                <a:prstDash val="solid"/>
                <a:headEnd type="none" w="med" len="med"/>
                <a:tailEnd type="none" w="med" len="med"/>
              </a:ln>
            </p:spPr>
          </p:sp>
          <p:sp>
            <p:nvSpPr>
              <p:cNvPr id="204932" name="直接连接符 44163"/>
              <p:cNvSpPr/>
              <p:nvPr/>
            </p:nvSpPr>
            <p:spPr>
              <a:xfrm>
                <a:off x="216" y="1538"/>
                <a:ext cx="5021" cy="0"/>
              </a:xfrm>
              <a:prstGeom prst="line">
                <a:avLst/>
              </a:prstGeom>
              <a:ln w="22225" cap="flat" cmpd="sng">
                <a:solidFill>
                  <a:srgbClr val="FFCC99"/>
                </a:solidFill>
                <a:prstDash val="solid"/>
                <a:headEnd type="none" w="med" len="med"/>
                <a:tailEnd type="none" w="med" len="med"/>
              </a:ln>
            </p:spPr>
          </p:sp>
          <p:sp>
            <p:nvSpPr>
              <p:cNvPr id="204933" name="直接连接符 44164"/>
              <p:cNvSpPr/>
              <p:nvPr/>
            </p:nvSpPr>
            <p:spPr>
              <a:xfrm>
                <a:off x="216" y="1634"/>
                <a:ext cx="5021" cy="0"/>
              </a:xfrm>
              <a:prstGeom prst="line">
                <a:avLst/>
              </a:prstGeom>
              <a:ln w="9525" cap="flat" cmpd="sng">
                <a:solidFill>
                  <a:srgbClr val="FFCC99"/>
                </a:solidFill>
                <a:prstDash val="solid"/>
                <a:headEnd type="none" w="med" len="med"/>
                <a:tailEnd type="none" w="med" len="med"/>
              </a:ln>
            </p:spPr>
          </p:sp>
          <p:sp>
            <p:nvSpPr>
              <p:cNvPr id="204934" name="直接连接符 44165"/>
              <p:cNvSpPr/>
              <p:nvPr/>
            </p:nvSpPr>
            <p:spPr>
              <a:xfrm>
                <a:off x="216" y="1586"/>
                <a:ext cx="5021" cy="0"/>
              </a:xfrm>
              <a:prstGeom prst="line">
                <a:avLst/>
              </a:prstGeom>
              <a:ln w="9525" cap="flat" cmpd="sng">
                <a:solidFill>
                  <a:srgbClr val="FFCC99"/>
                </a:solidFill>
                <a:prstDash val="solid"/>
                <a:headEnd type="none" w="med" len="med"/>
                <a:tailEnd type="none" w="med" len="med"/>
              </a:ln>
            </p:spPr>
          </p:sp>
          <p:sp>
            <p:nvSpPr>
              <p:cNvPr id="204935" name="直接连接符 44166"/>
              <p:cNvSpPr/>
              <p:nvPr/>
            </p:nvSpPr>
            <p:spPr>
              <a:xfrm>
                <a:off x="216" y="1683"/>
                <a:ext cx="5021" cy="0"/>
              </a:xfrm>
              <a:prstGeom prst="line">
                <a:avLst/>
              </a:prstGeom>
              <a:ln w="9525" cap="flat" cmpd="sng">
                <a:solidFill>
                  <a:srgbClr val="FFCC99"/>
                </a:solidFill>
                <a:prstDash val="solid"/>
                <a:headEnd type="none" w="med" len="med"/>
                <a:tailEnd type="none" w="med" len="med"/>
              </a:ln>
            </p:spPr>
          </p:sp>
          <p:sp>
            <p:nvSpPr>
              <p:cNvPr id="204936" name="直接连接符 44167"/>
              <p:cNvSpPr/>
              <p:nvPr/>
            </p:nvSpPr>
            <p:spPr>
              <a:xfrm>
                <a:off x="216" y="1730"/>
                <a:ext cx="5021" cy="0"/>
              </a:xfrm>
              <a:prstGeom prst="line">
                <a:avLst/>
              </a:prstGeom>
              <a:ln w="9525" cap="flat" cmpd="sng">
                <a:solidFill>
                  <a:srgbClr val="FFCC99"/>
                </a:solidFill>
                <a:prstDash val="solid"/>
                <a:headEnd type="none" w="med" len="med"/>
                <a:tailEnd type="none" w="med" len="med"/>
              </a:ln>
            </p:spPr>
          </p:sp>
          <p:sp>
            <p:nvSpPr>
              <p:cNvPr id="204937" name="直接连接符 44168"/>
              <p:cNvSpPr/>
              <p:nvPr/>
            </p:nvSpPr>
            <p:spPr>
              <a:xfrm>
                <a:off x="216" y="1782"/>
                <a:ext cx="5021" cy="0"/>
              </a:xfrm>
              <a:prstGeom prst="line">
                <a:avLst/>
              </a:prstGeom>
              <a:ln w="22225" cap="flat" cmpd="sng">
                <a:solidFill>
                  <a:srgbClr val="FFCC99"/>
                </a:solidFill>
                <a:prstDash val="solid"/>
                <a:headEnd type="none" w="med" len="med"/>
                <a:tailEnd type="none" w="med" len="med"/>
              </a:ln>
            </p:spPr>
          </p:sp>
          <p:sp>
            <p:nvSpPr>
              <p:cNvPr id="204938" name="直接连接符 44169"/>
              <p:cNvSpPr/>
              <p:nvPr/>
            </p:nvSpPr>
            <p:spPr>
              <a:xfrm>
                <a:off x="216" y="1870"/>
                <a:ext cx="5021" cy="0"/>
              </a:xfrm>
              <a:prstGeom prst="line">
                <a:avLst/>
              </a:prstGeom>
              <a:ln w="9525" cap="flat" cmpd="sng">
                <a:solidFill>
                  <a:srgbClr val="FFCC99"/>
                </a:solidFill>
                <a:prstDash val="solid"/>
                <a:headEnd type="none" w="med" len="med"/>
                <a:tailEnd type="none" w="med" len="med"/>
              </a:ln>
            </p:spPr>
          </p:sp>
          <p:sp>
            <p:nvSpPr>
              <p:cNvPr id="204939" name="直接连接符 44170"/>
              <p:cNvSpPr/>
              <p:nvPr/>
            </p:nvSpPr>
            <p:spPr>
              <a:xfrm>
                <a:off x="216" y="1830"/>
                <a:ext cx="5021" cy="0"/>
              </a:xfrm>
              <a:prstGeom prst="line">
                <a:avLst/>
              </a:prstGeom>
              <a:ln w="9525" cap="flat" cmpd="sng">
                <a:solidFill>
                  <a:srgbClr val="FFCC99"/>
                </a:solidFill>
                <a:prstDash val="solid"/>
                <a:headEnd type="none" w="med" len="med"/>
                <a:tailEnd type="none" w="med" len="med"/>
              </a:ln>
            </p:spPr>
          </p:sp>
          <p:sp>
            <p:nvSpPr>
              <p:cNvPr id="204940" name="直接连接符 44171"/>
              <p:cNvSpPr/>
              <p:nvPr/>
            </p:nvSpPr>
            <p:spPr>
              <a:xfrm>
                <a:off x="216" y="1919"/>
                <a:ext cx="5021" cy="0"/>
              </a:xfrm>
              <a:prstGeom prst="line">
                <a:avLst/>
              </a:prstGeom>
              <a:ln w="9525" cap="flat" cmpd="sng">
                <a:solidFill>
                  <a:srgbClr val="FFCC99"/>
                </a:solidFill>
                <a:prstDash val="solid"/>
                <a:headEnd type="none" w="med" len="med"/>
                <a:tailEnd type="none" w="med" len="med"/>
              </a:ln>
            </p:spPr>
          </p:sp>
          <p:sp>
            <p:nvSpPr>
              <p:cNvPr id="204941" name="直接连接符 44172"/>
              <p:cNvSpPr/>
              <p:nvPr/>
            </p:nvSpPr>
            <p:spPr>
              <a:xfrm>
                <a:off x="216" y="1966"/>
                <a:ext cx="5021" cy="0"/>
              </a:xfrm>
              <a:prstGeom prst="line">
                <a:avLst/>
              </a:prstGeom>
              <a:ln w="9525" cap="flat" cmpd="sng">
                <a:solidFill>
                  <a:srgbClr val="FFCC99"/>
                </a:solidFill>
                <a:prstDash val="solid"/>
                <a:headEnd type="none" w="med" len="med"/>
                <a:tailEnd type="none" w="med" len="med"/>
              </a:ln>
            </p:spPr>
          </p:sp>
          <p:sp>
            <p:nvSpPr>
              <p:cNvPr id="204942" name="直接连接符 44173"/>
              <p:cNvSpPr/>
              <p:nvPr/>
            </p:nvSpPr>
            <p:spPr>
              <a:xfrm>
                <a:off x="216" y="2018"/>
                <a:ext cx="5021" cy="0"/>
              </a:xfrm>
              <a:prstGeom prst="line">
                <a:avLst/>
              </a:prstGeom>
              <a:ln w="22225" cap="flat" cmpd="sng">
                <a:solidFill>
                  <a:srgbClr val="FFCC99"/>
                </a:solidFill>
                <a:prstDash val="solid"/>
                <a:headEnd type="none" w="med" len="med"/>
                <a:tailEnd type="none" w="med" len="med"/>
              </a:ln>
            </p:spPr>
          </p:sp>
          <p:sp>
            <p:nvSpPr>
              <p:cNvPr id="204943" name="直接连接符 44174"/>
              <p:cNvSpPr/>
              <p:nvPr/>
            </p:nvSpPr>
            <p:spPr>
              <a:xfrm>
                <a:off x="216" y="2114"/>
                <a:ext cx="5021" cy="0"/>
              </a:xfrm>
              <a:prstGeom prst="line">
                <a:avLst/>
              </a:prstGeom>
              <a:ln w="9525" cap="flat" cmpd="sng">
                <a:solidFill>
                  <a:srgbClr val="FFCC99"/>
                </a:solidFill>
                <a:prstDash val="solid"/>
                <a:headEnd type="none" w="med" len="med"/>
                <a:tailEnd type="none" w="med" len="med"/>
              </a:ln>
            </p:spPr>
          </p:sp>
          <p:sp>
            <p:nvSpPr>
              <p:cNvPr id="204944" name="直接连接符 44175"/>
              <p:cNvSpPr/>
              <p:nvPr/>
            </p:nvSpPr>
            <p:spPr>
              <a:xfrm>
                <a:off x="216" y="2066"/>
                <a:ext cx="5021" cy="0"/>
              </a:xfrm>
              <a:prstGeom prst="line">
                <a:avLst/>
              </a:prstGeom>
              <a:ln w="9525" cap="flat" cmpd="sng">
                <a:solidFill>
                  <a:srgbClr val="FFCC99"/>
                </a:solidFill>
                <a:prstDash val="solid"/>
                <a:headEnd type="none" w="med" len="med"/>
                <a:tailEnd type="none" w="med" len="med"/>
              </a:ln>
            </p:spPr>
          </p:sp>
          <p:sp>
            <p:nvSpPr>
              <p:cNvPr id="204945" name="直接连接符 44176"/>
              <p:cNvSpPr/>
              <p:nvPr/>
            </p:nvSpPr>
            <p:spPr>
              <a:xfrm>
                <a:off x="216" y="2163"/>
                <a:ext cx="5021" cy="0"/>
              </a:xfrm>
              <a:prstGeom prst="line">
                <a:avLst/>
              </a:prstGeom>
              <a:ln w="9525" cap="flat" cmpd="sng">
                <a:solidFill>
                  <a:srgbClr val="FFCC99"/>
                </a:solidFill>
                <a:prstDash val="solid"/>
                <a:headEnd type="none" w="med" len="med"/>
                <a:tailEnd type="none" w="med" len="med"/>
              </a:ln>
            </p:spPr>
          </p:sp>
          <p:sp>
            <p:nvSpPr>
              <p:cNvPr id="204946" name="直接连接符 44177"/>
              <p:cNvSpPr/>
              <p:nvPr/>
            </p:nvSpPr>
            <p:spPr>
              <a:xfrm>
                <a:off x="216" y="2210"/>
                <a:ext cx="5021" cy="0"/>
              </a:xfrm>
              <a:prstGeom prst="line">
                <a:avLst/>
              </a:prstGeom>
              <a:ln w="9525" cap="flat" cmpd="sng">
                <a:solidFill>
                  <a:srgbClr val="FFCC99"/>
                </a:solidFill>
                <a:prstDash val="solid"/>
                <a:headEnd type="none" w="med" len="med"/>
                <a:tailEnd type="none" w="med" len="med"/>
              </a:ln>
            </p:spPr>
          </p:sp>
          <p:sp>
            <p:nvSpPr>
              <p:cNvPr id="204947" name="直接连接符 44178"/>
              <p:cNvSpPr/>
              <p:nvPr/>
            </p:nvSpPr>
            <p:spPr>
              <a:xfrm>
                <a:off x="216" y="2262"/>
                <a:ext cx="5021" cy="0"/>
              </a:xfrm>
              <a:prstGeom prst="line">
                <a:avLst/>
              </a:prstGeom>
              <a:ln w="22225" cap="flat" cmpd="sng">
                <a:solidFill>
                  <a:srgbClr val="FFCC99"/>
                </a:solidFill>
                <a:prstDash val="solid"/>
                <a:headEnd type="none" w="med" len="med"/>
                <a:tailEnd type="none" w="med" len="med"/>
              </a:ln>
            </p:spPr>
          </p:sp>
          <p:sp>
            <p:nvSpPr>
              <p:cNvPr id="204948" name="直接连接符 44179"/>
              <p:cNvSpPr/>
              <p:nvPr/>
            </p:nvSpPr>
            <p:spPr>
              <a:xfrm>
                <a:off x="216" y="2358"/>
                <a:ext cx="5021" cy="0"/>
              </a:xfrm>
              <a:prstGeom prst="line">
                <a:avLst/>
              </a:prstGeom>
              <a:ln w="9525" cap="flat" cmpd="sng">
                <a:solidFill>
                  <a:srgbClr val="FFCC99"/>
                </a:solidFill>
                <a:prstDash val="solid"/>
                <a:headEnd type="none" w="med" len="med"/>
                <a:tailEnd type="none" w="med" len="med"/>
              </a:ln>
            </p:spPr>
          </p:sp>
          <p:sp>
            <p:nvSpPr>
              <p:cNvPr id="204949" name="直接连接符 44180"/>
              <p:cNvSpPr/>
              <p:nvPr/>
            </p:nvSpPr>
            <p:spPr>
              <a:xfrm>
                <a:off x="216" y="2310"/>
                <a:ext cx="5021" cy="0"/>
              </a:xfrm>
              <a:prstGeom prst="line">
                <a:avLst/>
              </a:prstGeom>
              <a:ln w="9525" cap="flat" cmpd="sng">
                <a:solidFill>
                  <a:srgbClr val="FFCC99"/>
                </a:solidFill>
                <a:prstDash val="solid"/>
                <a:headEnd type="none" w="med" len="med"/>
                <a:tailEnd type="none" w="med" len="med"/>
              </a:ln>
            </p:spPr>
          </p:sp>
          <p:sp>
            <p:nvSpPr>
              <p:cNvPr id="204950" name="直接连接符 44181"/>
              <p:cNvSpPr/>
              <p:nvPr/>
            </p:nvSpPr>
            <p:spPr>
              <a:xfrm>
                <a:off x="216" y="2408"/>
                <a:ext cx="5021" cy="0"/>
              </a:xfrm>
              <a:prstGeom prst="line">
                <a:avLst/>
              </a:prstGeom>
              <a:ln w="9525" cap="flat" cmpd="sng">
                <a:solidFill>
                  <a:srgbClr val="FFCC99"/>
                </a:solidFill>
                <a:prstDash val="solid"/>
                <a:headEnd type="none" w="med" len="med"/>
                <a:tailEnd type="none" w="med" len="med"/>
              </a:ln>
            </p:spPr>
          </p:sp>
          <p:sp>
            <p:nvSpPr>
              <p:cNvPr id="204951" name="直接连接符 44182"/>
              <p:cNvSpPr/>
              <p:nvPr/>
            </p:nvSpPr>
            <p:spPr>
              <a:xfrm>
                <a:off x="216" y="2455"/>
                <a:ext cx="5021" cy="0"/>
              </a:xfrm>
              <a:prstGeom prst="line">
                <a:avLst/>
              </a:prstGeom>
              <a:ln w="9525" cap="flat" cmpd="sng">
                <a:solidFill>
                  <a:srgbClr val="FFCC99"/>
                </a:solidFill>
                <a:prstDash val="solid"/>
                <a:headEnd type="none" w="med" len="med"/>
                <a:tailEnd type="none" w="med" len="med"/>
              </a:ln>
            </p:spPr>
          </p:sp>
          <p:sp>
            <p:nvSpPr>
              <p:cNvPr id="204952" name="直接连接符 44183"/>
              <p:cNvSpPr/>
              <p:nvPr/>
            </p:nvSpPr>
            <p:spPr>
              <a:xfrm>
                <a:off x="216" y="2507"/>
                <a:ext cx="5021" cy="0"/>
              </a:xfrm>
              <a:prstGeom prst="line">
                <a:avLst/>
              </a:prstGeom>
              <a:ln w="22225" cap="flat" cmpd="sng">
                <a:solidFill>
                  <a:srgbClr val="FFCC99"/>
                </a:solidFill>
                <a:prstDash val="solid"/>
                <a:headEnd type="none" w="med" len="med"/>
                <a:tailEnd type="none" w="med" len="med"/>
              </a:ln>
            </p:spPr>
          </p:sp>
          <p:sp>
            <p:nvSpPr>
              <p:cNvPr id="204953" name="直接连接符 44184"/>
              <p:cNvSpPr/>
              <p:nvPr/>
            </p:nvSpPr>
            <p:spPr>
              <a:xfrm>
                <a:off x="216" y="2602"/>
                <a:ext cx="5021" cy="0"/>
              </a:xfrm>
              <a:prstGeom prst="line">
                <a:avLst/>
              </a:prstGeom>
              <a:ln w="9525" cap="flat" cmpd="sng">
                <a:solidFill>
                  <a:srgbClr val="FFCC99"/>
                </a:solidFill>
                <a:prstDash val="solid"/>
                <a:headEnd type="none" w="med" len="med"/>
                <a:tailEnd type="none" w="med" len="med"/>
              </a:ln>
            </p:spPr>
          </p:sp>
          <p:sp>
            <p:nvSpPr>
              <p:cNvPr id="204954" name="直接连接符 44185"/>
              <p:cNvSpPr/>
              <p:nvPr/>
            </p:nvSpPr>
            <p:spPr>
              <a:xfrm>
                <a:off x="216" y="2554"/>
                <a:ext cx="5021" cy="0"/>
              </a:xfrm>
              <a:prstGeom prst="line">
                <a:avLst/>
              </a:prstGeom>
              <a:ln w="9525" cap="flat" cmpd="sng">
                <a:solidFill>
                  <a:srgbClr val="FFCC99"/>
                </a:solidFill>
                <a:prstDash val="solid"/>
                <a:headEnd type="none" w="med" len="med"/>
                <a:tailEnd type="none" w="med" len="med"/>
              </a:ln>
            </p:spPr>
          </p:sp>
          <p:sp>
            <p:nvSpPr>
              <p:cNvPr id="204955" name="直接连接符 44186"/>
              <p:cNvSpPr/>
              <p:nvPr/>
            </p:nvSpPr>
            <p:spPr>
              <a:xfrm>
                <a:off x="216" y="2651"/>
                <a:ext cx="5021" cy="0"/>
              </a:xfrm>
              <a:prstGeom prst="line">
                <a:avLst/>
              </a:prstGeom>
              <a:ln w="9525" cap="flat" cmpd="sng">
                <a:solidFill>
                  <a:srgbClr val="FFCC99"/>
                </a:solidFill>
                <a:prstDash val="solid"/>
                <a:headEnd type="none" w="med" len="med"/>
                <a:tailEnd type="none" w="med" len="med"/>
              </a:ln>
            </p:spPr>
          </p:sp>
          <p:sp>
            <p:nvSpPr>
              <p:cNvPr id="204956" name="直接连接符 44187"/>
              <p:cNvSpPr/>
              <p:nvPr/>
            </p:nvSpPr>
            <p:spPr>
              <a:xfrm>
                <a:off x="216" y="2698"/>
                <a:ext cx="5021" cy="0"/>
              </a:xfrm>
              <a:prstGeom prst="line">
                <a:avLst/>
              </a:prstGeom>
              <a:ln w="9525" cap="flat" cmpd="sng">
                <a:solidFill>
                  <a:srgbClr val="FFCC99"/>
                </a:solidFill>
                <a:prstDash val="solid"/>
                <a:headEnd type="none" w="med" len="med"/>
                <a:tailEnd type="none" w="med" len="med"/>
              </a:ln>
            </p:spPr>
          </p:sp>
          <p:sp>
            <p:nvSpPr>
              <p:cNvPr id="204957" name="直接连接符 44188"/>
              <p:cNvSpPr/>
              <p:nvPr/>
            </p:nvSpPr>
            <p:spPr>
              <a:xfrm>
                <a:off x="216" y="2751"/>
                <a:ext cx="5021" cy="0"/>
              </a:xfrm>
              <a:prstGeom prst="line">
                <a:avLst/>
              </a:prstGeom>
              <a:ln w="22225" cap="flat" cmpd="sng">
                <a:solidFill>
                  <a:srgbClr val="FFCC99"/>
                </a:solidFill>
                <a:prstDash val="solid"/>
                <a:headEnd type="none" w="med" len="med"/>
                <a:tailEnd type="none" w="med" len="med"/>
              </a:ln>
            </p:spPr>
          </p:sp>
          <p:sp>
            <p:nvSpPr>
              <p:cNvPr id="204958" name="直接连接符 44189"/>
              <p:cNvSpPr/>
              <p:nvPr/>
            </p:nvSpPr>
            <p:spPr>
              <a:xfrm>
                <a:off x="216" y="2838"/>
                <a:ext cx="5021" cy="0"/>
              </a:xfrm>
              <a:prstGeom prst="line">
                <a:avLst/>
              </a:prstGeom>
              <a:ln w="9525" cap="flat" cmpd="sng">
                <a:solidFill>
                  <a:srgbClr val="FFCC99"/>
                </a:solidFill>
                <a:prstDash val="solid"/>
                <a:headEnd type="none" w="med" len="med"/>
                <a:tailEnd type="none" w="med" len="med"/>
              </a:ln>
            </p:spPr>
          </p:sp>
          <p:sp>
            <p:nvSpPr>
              <p:cNvPr id="204959" name="直接连接符 44190"/>
              <p:cNvSpPr/>
              <p:nvPr/>
            </p:nvSpPr>
            <p:spPr>
              <a:xfrm>
                <a:off x="216" y="2790"/>
                <a:ext cx="5021" cy="0"/>
              </a:xfrm>
              <a:prstGeom prst="line">
                <a:avLst/>
              </a:prstGeom>
              <a:ln w="9525" cap="flat" cmpd="sng">
                <a:solidFill>
                  <a:srgbClr val="FFCC99"/>
                </a:solidFill>
                <a:prstDash val="solid"/>
                <a:headEnd type="none" w="med" len="med"/>
                <a:tailEnd type="none" w="med" len="med"/>
              </a:ln>
            </p:spPr>
          </p:sp>
          <p:sp>
            <p:nvSpPr>
              <p:cNvPr id="204960" name="直接连接符 44191"/>
              <p:cNvSpPr/>
              <p:nvPr/>
            </p:nvSpPr>
            <p:spPr>
              <a:xfrm>
                <a:off x="216" y="2878"/>
                <a:ext cx="5021" cy="0"/>
              </a:xfrm>
              <a:prstGeom prst="line">
                <a:avLst/>
              </a:prstGeom>
              <a:ln w="9525" cap="flat" cmpd="sng">
                <a:solidFill>
                  <a:srgbClr val="FFCC99"/>
                </a:solidFill>
                <a:prstDash val="solid"/>
                <a:headEnd type="none" w="med" len="med"/>
                <a:tailEnd type="none" w="med" len="med"/>
              </a:ln>
            </p:spPr>
          </p:sp>
          <p:sp>
            <p:nvSpPr>
              <p:cNvPr id="204961" name="直接连接符 44192"/>
              <p:cNvSpPr/>
              <p:nvPr/>
            </p:nvSpPr>
            <p:spPr>
              <a:xfrm>
                <a:off x="216" y="2925"/>
                <a:ext cx="5021" cy="0"/>
              </a:xfrm>
              <a:prstGeom prst="line">
                <a:avLst/>
              </a:prstGeom>
              <a:ln w="9525" cap="flat" cmpd="sng">
                <a:solidFill>
                  <a:srgbClr val="FFCC99"/>
                </a:solidFill>
                <a:prstDash val="solid"/>
                <a:headEnd type="none" w="med" len="med"/>
                <a:tailEnd type="none" w="med" len="med"/>
              </a:ln>
            </p:spPr>
          </p:sp>
          <p:sp>
            <p:nvSpPr>
              <p:cNvPr id="204962" name="直接连接符 44193"/>
              <p:cNvSpPr/>
              <p:nvPr/>
            </p:nvSpPr>
            <p:spPr>
              <a:xfrm>
                <a:off x="216" y="2978"/>
                <a:ext cx="5021" cy="0"/>
              </a:xfrm>
              <a:prstGeom prst="line">
                <a:avLst/>
              </a:prstGeom>
              <a:ln w="22225" cap="flat" cmpd="sng">
                <a:solidFill>
                  <a:srgbClr val="FFCC99"/>
                </a:solidFill>
                <a:prstDash val="solid"/>
                <a:headEnd type="none" w="med" len="med"/>
                <a:tailEnd type="none" w="med" len="med"/>
              </a:ln>
            </p:spPr>
          </p:sp>
          <p:sp>
            <p:nvSpPr>
              <p:cNvPr id="204963" name="直接连接符 44194"/>
              <p:cNvSpPr/>
              <p:nvPr/>
            </p:nvSpPr>
            <p:spPr>
              <a:xfrm>
                <a:off x="216" y="3074"/>
                <a:ext cx="5021" cy="0"/>
              </a:xfrm>
              <a:prstGeom prst="line">
                <a:avLst/>
              </a:prstGeom>
              <a:ln w="9525" cap="flat" cmpd="sng">
                <a:solidFill>
                  <a:srgbClr val="FFCC99"/>
                </a:solidFill>
                <a:prstDash val="solid"/>
                <a:headEnd type="none" w="med" len="med"/>
                <a:tailEnd type="none" w="med" len="med"/>
              </a:ln>
            </p:spPr>
          </p:sp>
          <p:sp>
            <p:nvSpPr>
              <p:cNvPr id="204964" name="直接连接符 44195"/>
              <p:cNvSpPr/>
              <p:nvPr/>
            </p:nvSpPr>
            <p:spPr>
              <a:xfrm>
                <a:off x="216" y="3026"/>
                <a:ext cx="5021" cy="0"/>
              </a:xfrm>
              <a:prstGeom prst="line">
                <a:avLst/>
              </a:prstGeom>
              <a:ln w="9525" cap="flat" cmpd="sng">
                <a:solidFill>
                  <a:srgbClr val="FFCC99"/>
                </a:solidFill>
                <a:prstDash val="solid"/>
                <a:headEnd type="none" w="med" len="med"/>
                <a:tailEnd type="none" w="med" len="med"/>
              </a:ln>
            </p:spPr>
          </p:sp>
          <p:sp>
            <p:nvSpPr>
              <p:cNvPr id="204965" name="直接连接符 44196"/>
              <p:cNvSpPr/>
              <p:nvPr/>
            </p:nvSpPr>
            <p:spPr>
              <a:xfrm>
                <a:off x="216" y="3123"/>
                <a:ext cx="5021" cy="0"/>
              </a:xfrm>
              <a:prstGeom prst="line">
                <a:avLst/>
              </a:prstGeom>
              <a:ln w="9525" cap="flat" cmpd="sng">
                <a:solidFill>
                  <a:srgbClr val="FFCC99"/>
                </a:solidFill>
                <a:prstDash val="solid"/>
                <a:headEnd type="none" w="med" len="med"/>
                <a:tailEnd type="none" w="med" len="med"/>
              </a:ln>
            </p:spPr>
          </p:sp>
          <p:sp>
            <p:nvSpPr>
              <p:cNvPr id="204966" name="直接连接符 44197"/>
              <p:cNvSpPr/>
              <p:nvPr/>
            </p:nvSpPr>
            <p:spPr>
              <a:xfrm>
                <a:off x="216" y="3170"/>
                <a:ext cx="5021" cy="0"/>
              </a:xfrm>
              <a:prstGeom prst="line">
                <a:avLst/>
              </a:prstGeom>
              <a:ln w="9525" cap="flat" cmpd="sng">
                <a:solidFill>
                  <a:srgbClr val="FFCC99"/>
                </a:solidFill>
                <a:prstDash val="solid"/>
                <a:headEnd type="none" w="med" len="med"/>
                <a:tailEnd type="none" w="med" len="med"/>
              </a:ln>
            </p:spPr>
          </p:sp>
          <p:sp>
            <p:nvSpPr>
              <p:cNvPr id="204967" name="直接连接符 44198"/>
              <p:cNvSpPr/>
              <p:nvPr/>
            </p:nvSpPr>
            <p:spPr>
              <a:xfrm>
                <a:off x="216" y="3222"/>
                <a:ext cx="5021" cy="0"/>
              </a:xfrm>
              <a:prstGeom prst="line">
                <a:avLst/>
              </a:prstGeom>
              <a:ln w="22225" cap="flat" cmpd="sng">
                <a:solidFill>
                  <a:srgbClr val="FFCC99"/>
                </a:solidFill>
                <a:prstDash val="solid"/>
                <a:headEnd type="none" w="med" len="med"/>
                <a:tailEnd type="none" w="med" len="med"/>
              </a:ln>
            </p:spPr>
          </p:sp>
          <p:sp>
            <p:nvSpPr>
              <p:cNvPr id="204968" name="直接连接符 44199"/>
              <p:cNvSpPr/>
              <p:nvPr/>
            </p:nvSpPr>
            <p:spPr>
              <a:xfrm>
                <a:off x="216" y="3318"/>
                <a:ext cx="5021" cy="0"/>
              </a:xfrm>
              <a:prstGeom prst="line">
                <a:avLst/>
              </a:prstGeom>
              <a:ln w="9525" cap="flat" cmpd="sng">
                <a:solidFill>
                  <a:srgbClr val="FFCC99"/>
                </a:solidFill>
                <a:prstDash val="solid"/>
                <a:headEnd type="none" w="med" len="med"/>
                <a:tailEnd type="none" w="med" len="med"/>
              </a:ln>
            </p:spPr>
          </p:sp>
          <p:sp>
            <p:nvSpPr>
              <p:cNvPr id="204969" name="直接连接符 44200"/>
              <p:cNvSpPr/>
              <p:nvPr/>
            </p:nvSpPr>
            <p:spPr>
              <a:xfrm>
                <a:off x="216" y="3270"/>
                <a:ext cx="5021" cy="0"/>
              </a:xfrm>
              <a:prstGeom prst="line">
                <a:avLst/>
              </a:prstGeom>
              <a:ln w="9525" cap="flat" cmpd="sng">
                <a:solidFill>
                  <a:srgbClr val="FFCC99"/>
                </a:solidFill>
                <a:prstDash val="solid"/>
                <a:headEnd type="none" w="med" len="med"/>
                <a:tailEnd type="none" w="med" len="med"/>
              </a:ln>
            </p:spPr>
          </p:sp>
          <p:sp>
            <p:nvSpPr>
              <p:cNvPr id="204970" name="直接连接符 44201"/>
              <p:cNvSpPr/>
              <p:nvPr/>
            </p:nvSpPr>
            <p:spPr>
              <a:xfrm>
                <a:off x="216" y="3367"/>
                <a:ext cx="5021" cy="0"/>
              </a:xfrm>
              <a:prstGeom prst="line">
                <a:avLst/>
              </a:prstGeom>
              <a:ln w="9525" cap="flat" cmpd="sng">
                <a:solidFill>
                  <a:srgbClr val="FFCC99"/>
                </a:solidFill>
                <a:prstDash val="solid"/>
                <a:headEnd type="none" w="med" len="med"/>
                <a:tailEnd type="none" w="med" len="med"/>
              </a:ln>
            </p:spPr>
          </p:sp>
          <p:sp>
            <p:nvSpPr>
              <p:cNvPr id="204971" name="直接连接符 44202"/>
              <p:cNvSpPr/>
              <p:nvPr/>
            </p:nvSpPr>
            <p:spPr>
              <a:xfrm>
                <a:off x="216" y="3405"/>
                <a:ext cx="5021" cy="0"/>
              </a:xfrm>
              <a:prstGeom prst="line">
                <a:avLst/>
              </a:prstGeom>
              <a:ln w="9525" cap="flat" cmpd="sng">
                <a:solidFill>
                  <a:srgbClr val="FFCC99"/>
                </a:solidFill>
                <a:prstDash val="solid"/>
                <a:headEnd type="none" w="med" len="med"/>
                <a:tailEnd type="none" w="med" len="med"/>
              </a:ln>
            </p:spPr>
          </p:sp>
          <p:sp>
            <p:nvSpPr>
              <p:cNvPr id="204972" name="直接连接符 44203"/>
              <p:cNvSpPr/>
              <p:nvPr/>
            </p:nvSpPr>
            <p:spPr>
              <a:xfrm>
                <a:off x="216" y="3457"/>
                <a:ext cx="5021" cy="0"/>
              </a:xfrm>
              <a:prstGeom prst="line">
                <a:avLst/>
              </a:prstGeom>
              <a:ln w="22225" cap="flat" cmpd="sng">
                <a:solidFill>
                  <a:srgbClr val="FFCC99"/>
                </a:solidFill>
                <a:prstDash val="solid"/>
                <a:headEnd type="none" w="med" len="med"/>
                <a:tailEnd type="none" w="med" len="med"/>
              </a:ln>
            </p:spPr>
          </p:sp>
          <p:sp>
            <p:nvSpPr>
              <p:cNvPr id="204973" name="直接连接符 44204"/>
              <p:cNvSpPr/>
              <p:nvPr/>
            </p:nvSpPr>
            <p:spPr>
              <a:xfrm>
                <a:off x="216" y="3554"/>
                <a:ext cx="5021" cy="0"/>
              </a:xfrm>
              <a:prstGeom prst="line">
                <a:avLst/>
              </a:prstGeom>
              <a:ln w="9525" cap="flat" cmpd="sng">
                <a:solidFill>
                  <a:srgbClr val="FFCC99"/>
                </a:solidFill>
                <a:prstDash val="solid"/>
                <a:headEnd type="none" w="med" len="med"/>
                <a:tailEnd type="none" w="med" len="med"/>
              </a:ln>
            </p:spPr>
          </p:sp>
          <p:sp>
            <p:nvSpPr>
              <p:cNvPr id="204974" name="直接连接符 44205"/>
              <p:cNvSpPr/>
              <p:nvPr/>
            </p:nvSpPr>
            <p:spPr>
              <a:xfrm>
                <a:off x="216" y="3506"/>
                <a:ext cx="5021" cy="0"/>
              </a:xfrm>
              <a:prstGeom prst="line">
                <a:avLst/>
              </a:prstGeom>
              <a:ln w="9525" cap="flat" cmpd="sng">
                <a:solidFill>
                  <a:srgbClr val="FFCC99"/>
                </a:solidFill>
                <a:prstDash val="solid"/>
                <a:headEnd type="none" w="med" len="med"/>
                <a:tailEnd type="none" w="med" len="med"/>
              </a:ln>
            </p:spPr>
          </p:sp>
          <p:sp>
            <p:nvSpPr>
              <p:cNvPr id="204975" name="直接连接符 44206"/>
              <p:cNvSpPr/>
              <p:nvPr/>
            </p:nvSpPr>
            <p:spPr>
              <a:xfrm>
                <a:off x="216" y="3602"/>
                <a:ext cx="5021" cy="0"/>
              </a:xfrm>
              <a:prstGeom prst="line">
                <a:avLst/>
              </a:prstGeom>
              <a:ln w="9525" cap="flat" cmpd="sng">
                <a:solidFill>
                  <a:srgbClr val="FFCC99"/>
                </a:solidFill>
                <a:prstDash val="solid"/>
                <a:headEnd type="none" w="med" len="med"/>
                <a:tailEnd type="none" w="med" len="med"/>
              </a:ln>
            </p:spPr>
          </p:sp>
          <p:sp>
            <p:nvSpPr>
              <p:cNvPr id="204976" name="直接连接符 44207"/>
              <p:cNvSpPr/>
              <p:nvPr/>
            </p:nvSpPr>
            <p:spPr>
              <a:xfrm>
                <a:off x="216" y="3649"/>
                <a:ext cx="5021" cy="0"/>
              </a:xfrm>
              <a:prstGeom prst="line">
                <a:avLst/>
              </a:prstGeom>
              <a:ln w="9525" cap="flat" cmpd="sng">
                <a:solidFill>
                  <a:srgbClr val="FFCC99"/>
                </a:solidFill>
                <a:prstDash val="solid"/>
                <a:headEnd type="none" w="med" len="med"/>
                <a:tailEnd type="none" w="med" len="med"/>
              </a:ln>
            </p:spPr>
          </p:sp>
          <p:sp>
            <p:nvSpPr>
              <p:cNvPr id="204977" name="直接连接符 44208"/>
              <p:cNvSpPr/>
              <p:nvPr/>
            </p:nvSpPr>
            <p:spPr>
              <a:xfrm>
                <a:off x="216" y="3702"/>
                <a:ext cx="5021" cy="0"/>
              </a:xfrm>
              <a:prstGeom prst="line">
                <a:avLst/>
              </a:prstGeom>
              <a:ln w="22225" cap="flat" cmpd="sng">
                <a:solidFill>
                  <a:srgbClr val="FFCC99"/>
                </a:solidFill>
                <a:prstDash val="solid"/>
                <a:headEnd type="none" w="med" len="med"/>
                <a:tailEnd type="none" w="med" len="med"/>
              </a:ln>
            </p:spPr>
          </p:sp>
          <p:sp>
            <p:nvSpPr>
              <p:cNvPr id="204978" name="直接连接符 44209"/>
              <p:cNvSpPr/>
              <p:nvPr/>
            </p:nvSpPr>
            <p:spPr>
              <a:xfrm>
                <a:off x="216" y="3794"/>
                <a:ext cx="5021" cy="0"/>
              </a:xfrm>
              <a:prstGeom prst="line">
                <a:avLst/>
              </a:prstGeom>
              <a:ln w="9525" cap="flat" cmpd="sng">
                <a:solidFill>
                  <a:srgbClr val="FFCC99"/>
                </a:solidFill>
                <a:prstDash val="solid"/>
                <a:headEnd type="none" w="med" len="med"/>
                <a:tailEnd type="none" w="med" len="med"/>
              </a:ln>
            </p:spPr>
          </p:sp>
          <p:sp>
            <p:nvSpPr>
              <p:cNvPr id="204979" name="直接连接符 44210"/>
              <p:cNvSpPr/>
              <p:nvPr/>
            </p:nvSpPr>
            <p:spPr>
              <a:xfrm>
                <a:off x="216" y="3746"/>
                <a:ext cx="5021" cy="0"/>
              </a:xfrm>
              <a:prstGeom prst="line">
                <a:avLst/>
              </a:prstGeom>
              <a:ln w="9525" cap="flat" cmpd="sng">
                <a:solidFill>
                  <a:srgbClr val="FFCC99"/>
                </a:solidFill>
                <a:prstDash val="solid"/>
                <a:headEnd type="none" w="med" len="med"/>
                <a:tailEnd type="none" w="med" len="med"/>
              </a:ln>
            </p:spPr>
          </p:sp>
          <p:sp>
            <p:nvSpPr>
              <p:cNvPr id="204980" name="直接连接符 44211"/>
              <p:cNvSpPr/>
              <p:nvPr/>
            </p:nvSpPr>
            <p:spPr>
              <a:xfrm>
                <a:off x="216" y="3843"/>
                <a:ext cx="5021" cy="0"/>
              </a:xfrm>
              <a:prstGeom prst="line">
                <a:avLst/>
              </a:prstGeom>
              <a:ln w="9525" cap="flat" cmpd="sng">
                <a:solidFill>
                  <a:srgbClr val="FFCC99"/>
                </a:solidFill>
                <a:prstDash val="solid"/>
                <a:headEnd type="none" w="med" len="med"/>
                <a:tailEnd type="none" w="med" len="med"/>
              </a:ln>
            </p:spPr>
          </p:sp>
          <p:sp>
            <p:nvSpPr>
              <p:cNvPr id="204981" name="直接连接符 44212"/>
              <p:cNvSpPr/>
              <p:nvPr/>
            </p:nvSpPr>
            <p:spPr>
              <a:xfrm>
                <a:off x="216" y="3881"/>
                <a:ext cx="5021" cy="0"/>
              </a:xfrm>
              <a:prstGeom prst="line">
                <a:avLst/>
              </a:prstGeom>
              <a:ln w="9525" cap="flat" cmpd="sng">
                <a:solidFill>
                  <a:srgbClr val="FFCC99"/>
                </a:solidFill>
                <a:prstDash val="solid"/>
                <a:headEnd type="none" w="med" len="med"/>
                <a:tailEnd type="none" w="med" len="med"/>
              </a:ln>
            </p:spPr>
          </p:sp>
          <p:sp>
            <p:nvSpPr>
              <p:cNvPr id="204982" name="直接连接符 44213"/>
              <p:cNvSpPr/>
              <p:nvPr/>
            </p:nvSpPr>
            <p:spPr>
              <a:xfrm>
                <a:off x="216" y="3942"/>
                <a:ext cx="5021" cy="0"/>
              </a:xfrm>
              <a:prstGeom prst="line">
                <a:avLst/>
              </a:prstGeom>
              <a:ln w="22225" cap="flat" cmpd="sng">
                <a:solidFill>
                  <a:srgbClr val="FFCC99"/>
                </a:solidFill>
                <a:prstDash val="solid"/>
                <a:headEnd type="none" w="med" len="med"/>
                <a:tailEnd type="none" w="med" len="med"/>
              </a:ln>
            </p:spPr>
          </p:sp>
        </p:grpSp>
        <p:sp>
          <p:nvSpPr>
            <p:cNvPr id="204983" name="直接连接符 44214"/>
            <p:cNvSpPr/>
            <p:nvPr/>
          </p:nvSpPr>
          <p:spPr>
            <a:xfrm flipV="1">
              <a:off x="768" y="1483"/>
              <a:ext cx="0" cy="1758"/>
            </a:xfrm>
            <a:prstGeom prst="line">
              <a:avLst/>
            </a:prstGeom>
            <a:ln w="22225" cap="flat" cmpd="sng">
              <a:solidFill>
                <a:schemeClr val="tx1"/>
              </a:solidFill>
              <a:prstDash val="solid"/>
              <a:headEnd type="none" w="med" len="med"/>
              <a:tailEnd type="stealth" w="lg" len="lg"/>
            </a:ln>
          </p:spPr>
        </p:sp>
        <p:sp>
          <p:nvSpPr>
            <p:cNvPr id="204984" name="文本框 44215"/>
            <p:cNvSpPr txBox="1"/>
            <p:nvPr/>
          </p:nvSpPr>
          <p:spPr>
            <a:xfrm>
              <a:off x="701" y="1332"/>
              <a:ext cx="153" cy="164"/>
            </a:xfrm>
            <a:prstGeom prst="rect">
              <a:avLst/>
            </a:prstGeom>
            <a:noFill/>
            <a:ln w="9525">
              <a:noFill/>
            </a:ln>
          </p:spPr>
          <p:txBody>
            <a:bodyPr wrap="none" anchor="ctr" anchorCtr="0">
              <a:spAutoFit/>
            </a:bodyPr>
            <a:p>
              <a:pPr algn="ctr">
                <a:spcBef>
                  <a:spcPct val="50000"/>
                </a:spcBef>
              </a:pPr>
              <a:r>
                <a:rPr lang="en-US" altLang="zh-CN" sz="2000" i="1">
                  <a:latin typeface="Times New Roman" panose="02020603050405020304" charset="0"/>
                  <a:ea typeface="宋体" panose="02010600030101010101" pitchFamily="2" charset="-122"/>
                </a:rPr>
                <a:t>n</a:t>
              </a:r>
              <a:endParaRPr lang="en-US" altLang="zh-CN" sz="2400">
                <a:latin typeface="Times New Roman" panose="02020603050405020304" charset="0"/>
                <a:ea typeface="宋体" panose="02010600030101010101" pitchFamily="2" charset="-122"/>
              </a:endParaRPr>
            </a:p>
          </p:txBody>
        </p:sp>
        <p:sp>
          <p:nvSpPr>
            <p:cNvPr id="204985" name="文本框 44216"/>
            <p:cNvSpPr txBox="1"/>
            <p:nvPr/>
          </p:nvSpPr>
          <p:spPr>
            <a:xfrm>
              <a:off x="3364" y="3270"/>
              <a:ext cx="452" cy="165"/>
            </a:xfrm>
            <a:prstGeom prst="rect">
              <a:avLst/>
            </a:prstGeom>
            <a:noFill/>
            <a:ln w="9525">
              <a:noFill/>
            </a:ln>
          </p:spPr>
          <p:txBody>
            <a:bodyPr wrap="none" anchor="ctr" anchorCtr="0">
              <a:spAutoFit/>
            </a:bodyPr>
            <a:p>
              <a:pPr algn="ctr">
                <a:spcBef>
                  <a:spcPct val="50000"/>
                </a:spcBef>
              </a:pPr>
              <a:r>
                <a:rPr lang="en-US" altLang="zh-CN" sz="2000" i="1">
                  <a:latin typeface="Times New Roman" panose="02020603050405020304" charset="0"/>
                  <a:ea typeface="宋体" panose="02010600030101010101" pitchFamily="2" charset="-122"/>
                </a:rPr>
                <a:t>λ</a:t>
              </a:r>
              <a:r>
                <a:rPr lang="en-US" altLang="zh-CN" sz="2000">
                  <a:latin typeface="Times New Roman" panose="02020603050405020304" charset="0"/>
                  <a:ea typeface="宋体" panose="02010600030101010101" pitchFamily="2" charset="-122"/>
                </a:rPr>
                <a:t>(nm)</a:t>
              </a:r>
              <a:endParaRPr lang="en-US" altLang="zh-CN" sz="2400">
                <a:latin typeface="Times New Roman" panose="02020603050405020304" charset="0"/>
                <a:ea typeface="宋体" panose="02010600030101010101" pitchFamily="2" charset="-122"/>
              </a:endParaRPr>
            </a:p>
          </p:txBody>
        </p:sp>
        <p:sp>
          <p:nvSpPr>
            <p:cNvPr id="204986" name="直接连接符 44217"/>
            <p:cNvSpPr/>
            <p:nvPr/>
          </p:nvSpPr>
          <p:spPr>
            <a:xfrm>
              <a:off x="762" y="3241"/>
              <a:ext cx="2930" cy="0"/>
            </a:xfrm>
            <a:prstGeom prst="line">
              <a:avLst/>
            </a:prstGeom>
            <a:ln w="22225" cap="flat" cmpd="sng">
              <a:solidFill>
                <a:schemeClr val="tx1"/>
              </a:solidFill>
              <a:prstDash val="solid"/>
              <a:headEnd type="none" w="med" len="med"/>
              <a:tailEnd type="stealth" w="lg" len="lg"/>
            </a:ln>
          </p:spPr>
        </p:sp>
        <p:sp>
          <p:nvSpPr>
            <p:cNvPr id="204987" name="直接连接符 44218"/>
            <p:cNvSpPr/>
            <p:nvPr/>
          </p:nvSpPr>
          <p:spPr>
            <a:xfrm>
              <a:off x="1561" y="3209"/>
              <a:ext cx="0" cy="37"/>
            </a:xfrm>
            <a:prstGeom prst="line">
              <a:avLst/>
            </a:prstGeom>
            <a:ln w="19050" cap="flat" cmpd="sng">
              <a:solidFill>
                <a:schemeClr val="tx1"/>
              </a:solidFill>
              <a:prstDash val="solid"/>
              <a:headEnd type="none" w="med" len="med"/>
              <a:tailEnd type="none" w="med" len="med"/>
            </a:ln>
          </p:spPr>
        </p:sp>
        <p:sp>
          <p:nvSpPr>
            <p:cNvPr id="204988" name="直接连接符 44219"/>
            <p:cNvSpPr/>
            <p:nvPr/>
          </p:nvSpPr>
          <p:spPr>
            <a:xfrm>
              <a:off x="3154" y="3209"/>
              <a:ext cx="0" cy="37"/>
            </a:xfrm>
            <a:prstGeom prst="line">
              <a:avLst/>
            </a:prstGeom>
            <a:ln w="19050" cap="flat" cmpd="sng">
              <a:solidFill>
                <a:schemeClr val="tx1"/>
              </a:solidFill>
              <a:prstDash val="solid"/>
              <a:headEnd type="none" w="med" len="med"/>
              <a:tailEnd type="none" w="med" len="med"/>
            </a:ln>
          </p:spPr>
        </p:sp>
        <p:sp>
          <p:nvSpPr>
            <p:cNvPr id="204989" name="直接连接符 44220"/>
            <p:cNvSpPr/>
            <p:nvPr/>
          </p:nvSpPr>
          <p:spPr>
            <a:xfrm rot="5400000">
              <a:off x="775" y="2260"/>
              <a:ext cx="0" cy="37"/>
            </a:xfrm>
            <a:prstGeom prst="line">
              <a:avLst/>
            </a:prstGeom>
            <a:ln w="19050" cap="flat" cmpd="sng">
              <a:solidFill>
                <a:schemeClr val="tx1"/>
              </a:solidFill>
              <a:prstDash val="solid"/>
              <a:headEnd type="none" w="med" len="med"/>
              <a:tailEnd type="none" w="med" len="med"/>
            </a:ln>
          </p:spPr>
        </p:sp>
        <p:sp>
          <p:nvSpPr>
            <p:cNvPr id="204990" name="直接连接符 44221"/>
            <p:cNvSpPr/>
            <p:nvPr/>
          </p:nvSpPr>
          <p:spPr>
            <a:xfrm rot="5400000">
              <a:off x="775" y="2582"/>
              <a:ext cx="0" cy="37"/>
            </a:xfrm>
            <a:prstGeom prst="line">
              <a:avLst/>
            </a:prstGeom>
            <a:ln w="19050" cap="flat" cmpd="sng">
              <a:solidFill>
                <a:schemeClr val="tx1"/>
              </a:solidFill>
              <a:prstDash val="solid"/>
              <a:headEnd type="none" w="med" len="med"/>
              <a:tailEnd type="none" w="med" len="med"/>
            </a:ln>
          </p:spPr>
        </p:sp>
        <p:sp>
          <p:nvSpPr>
            <p:cNvPr id="204991" name="直接连接符 44222"/>
            <p:cNvSpPr/>
            <p:nvPr/>
          </p:nvSpPr>
          <p:spPr>
            <a:xfrm rot="5400000">
              <a:off x="775" y="2892"/>
              <a:ext cx="0" cy="37"/>
            </a:xfrm>
            <a:prstGeom prst="line">
              <a:avLst/>
            </a:prstGeom>
            <a:ln w="19050" cap="flat" cmpd="sng">
              <a:solidFill>
                <a:schemeClr val="tx1"/>
              </a:solidFill>
              <a:prstDash val="solid"/>
              <a:headEnd type="none" w="med" len="med"/>
              <a:tailEnd type="none" w="med" len="med"/>
            </a:ln>
          </p:spPr>
        </p:sp>
        <p:sp>
          <p:nvSpPr>
            <p:cNvPr id="204992" name="直接连接符 44223"/>
            <p:cNvSpPr/>
            <p:nvPr/>
          </p:nvSpPr>
          <p:spPr>
            <a:xfrm rot="5400000">
              <a:off x="775" y="1610"/>
              <a:ext cx="0" cy="37"/>
            </a:xfrm>
            <a:prstGeom prst="line">
              <a:avLst/>
            </a:prstGeom>
            <a:ln w="19050" cap="flat" cmpd="sng">
              <a:solidFill>
                <a:schemeClr val="tx1"/>
              </a:solidFill>
              <a:prstDash val="solid"/>
              <a:headEnd type="none" w="med" len="med"/>
              <a:tailEnd type="none" w="med" len="med"/>
            </a:ln>
          </p:spPr>
        </p:sp>
        <p:sp>
          <p:nvSpPr>
            <p:cNvPr id="204993" name="直接连接符 44224"/>
            <p:cNvSpPr/>
            <p:nvPr/>
          </p:nvSpPr>
          <p:spPr>
            <a:xfrm rot="5400000">
              <a:off x="775" y="1934"/>
              <a:ext cx="0" cy="37"/>
            </a:xfrm>
            <a:prstGeom prst="line">
              <a:avLst/>
            </a:prstGeom>
            <a:ln w="19050" cap="flat" cmpd="sng">
              <a:solidFill>
                <a:schemeClr val="tx1"/>
              </a:solidFill>
              <a:prstDash val="solid"/>
              <a:headEnd type="none" w="med" len="med"/>
              <a:tailEnd type="none" w="med" len="med"/>
            </a:ln>
          </p:spPr>
        </p:sp>
        <p:sp>
          <p:nvSpPr>
            <p:cNvPr id="204994" name="文本框 44225"/>
            <p:cNvSpPr txBox="1"/>
            <p:nvPr/>
          </p:nvSpPr>
          <p:spPr>
            <a:xfrm>
              <a:off x="431" y="3177"/>
              <a:ext cx="365" cy="76"/>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1.6500</a:t>
              </a:r>
              <a:endParaRPr lang="en-US" altLang="zh-CN" sz="1200">
                <a:latin typeface="Times New Roman" panose="02020603050405020304" charset="0"/>
                <a:ea typeface="宋体" panose="02010600030101010101" pitchFamily="2" charset="-122"/>
              </a:endParaRPr>
            </a:p>
          </p:txBody>
        </p:sp>
        <p:sp>
          <p:nvSpPr>
            <p:cNvPr id="204995" name="文本框 44226"/>
            <p:cNvSpPr txBox="1"/>
            <p:nvPr/>
          </p:nvSpPr>
          <p:spPr>
            <a:xfrm>
              <a:off x="1391" y="3260"/>
              <a:ext cx="298" cy="76"/>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500.0</a:t>
              </a:r>
              <a:endParaRPr lang="en-US" altLang="zh-CN" sz="2400">
                <a:latin typeface="Times New Roman" panose="02020603050405020304" charset="0"/>
                <a:ea typeface="宋体" panose="02010600030101010101" pitchFamily="2" charset="-122"/>
              </a:endParaRPr>
            </a:p>
          </p:txBody>
        </p:sp>
        <p:sp>
          <p:nvSpPr>
            <p:cNvPr id="204996" name="文本框 44227"/>
            <p:cNvSpPr txBox="1"/>
            <p:nvPr/>
          </p:nvSpPr>
          <p:spPr>
            <a:xfrm>
              <a:off x="3036" y="3283"/>
              <a:ext cx="247" cy="76"/>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700.0</a:t>
              </a:r>
              <a:endParaRPr lang="en-US" altLang="zh-CN" sz="2400">
                <a:latin typeface="Times New Roman" panose="02020603050405020304" charset="0"/>
                <a:ea typeface="宋体" panose="02010600030101010101" pitchFamily="2" charset="-122"/>
              </a:endParaRPr>
            </a:p>
          </p:txBody>
        </p:sp>
        <p:sp>
          <p:nvSpPr>
            <p:cNvPr id="204997" name="文本框 44228"/>
            <p:cNvSpPr txBox="1"/>
            <p:nvPr/>
          </p:nvSpPr>
          <p:spPr>
            <a:xfrm>
              <a:off x="430" y="2571"/>
              <a:ext cx="358" cy="76"/>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1.6700</a:t>
              </a:r>
              <a:endParaRPr lang="en-US" altLang="zh-CN" sz="2400">
                <a:latin typeface="Times New Roman" panose="02020603050405020304" charset="0"/>
                <a:ea typeface="宋体" panose="02010600030101010101" pitchFamily="2" charset="-122"/>
              </a:endParaRPr>
            </a:p>
          </p:txBody>
        </p:sp>
        <p:sp>
          <p:nvSpPr>
            <p:cNvPr id="204998" name="文本框 44229"/>
            <p:cNvSpPr txBox="1"/>
            <p:nvPr/>
          </p:nvSpPr>
          <p:spPr>
            <a:xfrm>
              <a:off x="424" y="2879"/>
              <a:ext cx="374" cy="76"/>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1.6600</a:t>
              </a:r>
              <a:endParaRPr lang="en-US" altLang="zh-CN" sz="2400">
                <a:latin typeface="Times New Roman" panose="02020603050405020304" charset="0"/>
                <a:ea typeface="宋体" panose="02010600030101010101" pitchFamily="2" charset="-122"/>
              </a:endParaRPr>
            </a:p>
          </p:txBody>
        </p:sp>
        <p:sp>
          <p:nvSpPr>
            <p:cNvPr id="204999" name="文本框 44230"/>
            <p:cNvSpPr txBox="1"/>
            <p:nvPr/>
          </p:nvSpPr>
          <p:spPr>
            <a:xfrm>
              <a:off x="443" y="1611"/>
              <a:ext cx="345" cy="76"/>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1.7000</a:t>
              </a:r>
              <a:endParaRPr lang="en-US" altLang="zh-CN" sz="2400">
                <a:latin typeface="Times New Roman" panose="02020603050405020304" charset="0"/>
                <a:ea typeface="宋体" panose="02010600030101010101" pitchFamily="2" charset="-122"/>
              </a:endParaRPr>
            </a:p>
          </p:txBody>
        </p:sp>
        <p:sp>
          <p:nvSpPr>
            <p:cNvPr id="205000" name="文本框 44231"/>
            <p:cNvSpPr txBox="1"/>
            <p:nvPr/>
          </p:nvSpPr>
          <p:spPr>
            <a:xfrm>
              <a:off x="446" y="1923"/>
              <a:ext cx="325" cy="76"/>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1.6900</a:t>
              </a:r>
              <a:endParaRPr lang="en-US" altLang="zh-CN" sz="2400">
                <a:latin typeface="Times New Roman" panose="02020603050405020304" charset="0"/>
                <a:ea typeface="宋体" panose="02010600030101010101" pitchFamily="2" charset="-122"/>
              </a:endParaRPr>
            </a:p>
          </p:txBody>
        </p:sp>
        <p:sp>
          <p:nvSpPr>
            <p:cNvPr id="205001" name="文本框 44232"/>
            <p:cNvSpPr txBox="1"/>
            <p:nvPr/>
          </p:nvSpPr>
          <p:spPr>
            <a:xfrm>
              <a:off x="445" y="2244"/>
              <a:ext cx="325" cy="7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1.6800</a:t>
              </a:r>
              <a:endParaRPr lang="en-US" altLang="zh-CN" sz="2400">
                <a:latin typeface="Times New Roman" panose="02020603050405020304" charset="0"/>
                <a:ea typeface="宋体" panose="02010600030101010101" pitchFamily="2" charset="-122"/>
              </a:endParaRPr>
            </a:p>
          </p:txBody>
        </p:sp>
        <p:sp>
          <p:nvSpPr>
            <p:cNvPr id="205002" name="文本框 44233"/>
            <p:cNvSpPr txBox="1"/>
            <p:nvPr/>
          </p:nvSpPr>
          <p:spPr>
            <a:xfrm>
              <a:off x="2188" y="3260"/>
              <a:ext cx="283" cy="76"/>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600.0</a:t>
              </a:r>
              <a:endParaRPr lang="en-US" altLang="zh-CN" sz="2400">
                <a:latin typeface="Times New Roman" panose="02020603050405020304" charset="0"/>
                <a:ea typeface="宋体" panose="02010600030101010101" pitchFamily="2" charset="-122"/>
              </a:endParaRPr>
            </a:p>
          </p:txBody>
        </p:sp>
        <p:sp>
          <p:nvSpPr>
            <p:cNvPr id="205003" name="直接连接符 44234"/>
            <p:cNvSpPr/>
            <p:nvPr/>
          </p:nvSpPr>
          <p:spPr>
            <a:xfrm>
              <a:off x="2356" y="3207"/>
              <a:ext cx="0" cy="37"/>
            </a:xfrm>
            <a:prstGeom prst="line">
              <a:avLst/>
            </a:prstGeom>
            <a:ln w="19050" cap="flat" cmpd="sng">
              <a:solidFill>
                <a:schemeClr val="tx1"/>
              </a:solidFill>
              <a:prstDash val="solid"/>
              <a:headEnd type="none" w="med" len="med"/>
              <a:tailEnd type="none" w="med" len="med"/>
            </a:ln>
          </p:spPr>
        </p:sp>
        <p:sp>
          <p:nvSpPr>
            <p:cNvPr id="205004" name="文本框 44235"/>
            <p:cNvSpPr txBox="1"/>
            <p:nvPr/>
          </p:nvSpPr>
          <p:spPr>
            <a:xfrm>
              <a:off x="697" y="3279"/>
              <a:ext cx="308" cy="76"/>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400.0</a:t>
              </a:r>
              <a:endParaRPr lang="en-US" altLang="zh-CN" sz="2400">
                <a:latin typeface="Times New Roman" panose="02020603050405020304" charset="0"/>
                <a:ea typeface="宋体" panose="02010600030101010101" pitchFamily="2" charset="-122"/>
              </a:endParaRPr>
            </a:p>
          </p:txBody>
        </p:sp>
        <p:sp>
          <p:nvSpPr>
            <p:cNvPr id="205005" name="文本框 44236"/>
            <p:cNvSpPr txBox="1"/>
            <p:nvPr/>
          </p:nvSpPr>
          <p:spPr>
            <a:xfrm>
              <a:off x="1580" y="3374"/>
              <a:ext cx="1162" cy="165"/>
            </a:xfrm>
            <a:prstGeom prst="rect">
              <a:avLst/>
            </a:prstGeom>
            <a:noFill/>
            <a:ln w="9525">
              <a:noFill/>
            </a:ln>
          </p:spPr>
          <p:txBody>
            <a:bodyPr wrap="none" anchor="ctr" anchorCtr="0">
              <a:spAutoFit/>
            </a:bodyPr>
            <a:p>
              <a:pPr algn="ctr">
                <a:spcBef>
                  <a:spcPct val="50000"/>
                </a:spcBef>
              </a:pPr>
              <a:r>
                <a:rPr lang="zh-CN" altLang="en-US" sz="2000" b="0" dirty="0">
                  <a:solidFill>
                    <a:schemeClr val="hlink"/>
                  </a:solidFill>
                  <a:latin typeface="Times New Roman" panose="02020603050405020304" charset="0"/>
                  <a:ea typeface="黑体" panose="02010609060101010101" pitchFamily="49" charset="-122"/>
                </a:rPr>
                <a:t>玻璃材料色散曲线图</a:t>
              </a:r>
              <a:endParaRPr lang="zh-CN" altLang="en-US" sz="2000" b="0">
                <a:solidFill>
                  <a:schemeClr val="hlink"/>
                </a:solidFill>
                <a:latin typeface="Times New Roman" panose="02020603050405020304" charset="0"/>
                <a:ea typeface="黑体" panose="02010609060101010101" pitchFamily="49" charset="-122"/>
              </a:endParaRPr>
            </a:p>
          </p:txBody>
        </p:sp>
        <p:grpSp>
          <p:nvGrpSpPr>
            <p:cNvPr id="205006" name="组合 44237"/>
            <p:cNvGrpSpPr/>
            <p:nvPr/>
          </p:nvGrpSpPr>
          <p:grpSpPr>
            <a:xfrm>
              <a:off x="1116" y="1753"/>
              <a:ext cx="31" cy="32"/>
              <a:chOff x="2705" y="307"/>
              <a:chExt cx="73" cy="72"/>
            </a:xfrm>
          </p:grpSpPr>
          <p:sp>
            <p:nvSpPr>
              <p:cNvPr id="205007" name="直接连接符 44238"/>
              <p:cNvSpPr/>
              <p:nvPr/>
            </p:nvSpPr>
            <p:spPr>
              <a:xfrm>
                <a:off x="2705" y="349"/>
                <a:ext cx="73" cy="0"/>
              </a:xfrm>
              <a:prstGeom prst="line">
                <a:avLst/>
              </a:prstGeom>
              <a:ln w="9525" cap="flat" cmpd="sng">
                <a:solidFill>
                  <a:schemeClr val="tx1"/>
                </a:solidFill>
                <a:prstDash val="solid"/>
                <a:headEnd type="none" w="med" len="med"/>
                <a:tailEnd type="none" w="med" len="med"/>
              </a:ln>
            </p:spPr>
          </p:sp>
          <p:sp>
            <p:nvSpPr>
              <p:cNvPr id="205008" name="直接连接符 44239"/>
              <p:cNvSpPr/>
              <p:nvPr/>
            </p:nvSpPr>
            <p:spPr>
              <a:xfrm rot="5400000">
                <a:off x="2709" y="343"/>
                <a:ext cx="72" cy="0"/>
              </a:xfrm>
              <a:prstGeom prst="line">
                <a:avLst/>
              </a:prstGeom>
              <a:ln w="9525" cap="flat" cmpd="sng">
                <a:solidFill>
                  <a:schemeClr val="tx1"/>
                </a:solidFill>
                <a:prstDash val="solid"/>
                <a:headEnd type="none" w="med" len="med"/>
                <a:tailEnd type="none" w="med" len="med"/>
              </a:ln>
            </p:spPr>
          </p:sp>
        </p:grpSp>
        <p:grpSp>
          <p:nvGrpSpPr>
            <p:cNvPr id="205009" name="组合 44240"/>
            <p:cNvGrpSpPr/>
            <p:nvPr/>
          </p:nvGrpSpPr>
          <p:grpSpPr>
            <a:xfrm>
              <a:off x="1301" y="1938"/>
              <a:ext cx="32" cy="32"/>
              <a:chOff x="2705" y="307"/>
              <a:chExt cx="73" cy="72"/>
            </a:xfrm>
          </p:grpSpPr>
          <p:sp>
            <p:nvSpPr>
              <p:cNvPr id="205010" name="直接连接符 44241"/>
              <p:cNvSpPr/>
              <p:nvPr/>
            </p:nvSpPr>
            <p:spPr>
              <a:xfrm>
                <a:off x="2705" y="349"/>
                <a:ext cx="73" cy="0"/>
              </a:xfrm>
              <a:prstGeom prst="line">
                <a:avLst/>
              </a:prstGeom>
              <a:ln w="9525" cap="flat" cmpd="sng">
                <a:solidFill>
                  <a:schemeClr val="tx1"/>
                </a:solidFill>
                <a:prstDash val="solid"/>
                <a:headEnd type="none" w="med" len="med"/>
                <a:tailEnd type="none" w="med" len="med"/>
              </a:ln>
            </p:spPr>
          </p:sp>
          <p:sp>
            <p:nvSpPr>
              <p:cNvPr id="205011" name="直接连接符 44242"/>
              <p:cNvSpPr/>
              <p:nvPr/>
            </p:nvSpPr>
            <p:spPr>
              <a:xfrm rot="5400000">
                <a:off x="2709" y="343"/>
                <a:ext cx="72" cy="0"/>
              </a:xfrm>
              <a:prstGeom prst="line">
                <a:avLst/>
              </a:prstGeom>
              <a:ln w="9525" cap="flat" cmpd="sng">
                <a:solidFill>
                  <a:schemeClr val="tx1"/>
                </a:solidFill>
                <a:prstDash val="solid"/>
                <a:headEnd type="none" w="med" len="med"/>
                <a:tailEnd type="none" w="med" len="med"/>
              </a:ln>
            </p:spPr>
          </p:sp>
        </p:grpSp>
        <p:grpSp>
          <p:nvGrpSpPr>
            <p:cNvPr id="205012" name="组合 44243"/>
            <p:cNvGrpSpPr/>
            <p:nvPr/>
          </p:nvGrpSpPr>
          <p:grpSpPr>
            <a:xfrm>
              <a:off x="1473" y="2082"/>
              <a:ext cx="32" cy="32"/>
              <a:chOff x="2705" y="307"/>
              <a:chExt cx="73" cy="72"/>
            </a:xfrm>
          </p:grpSpPr>
          <p:sp>
            <p:nvSpPr>
              <p:cNvPr id="205013" name="直接连接符 44244"/>
              <p:cNvSpPr/>
              <p:nvPr/>
            </p:nvSpPr>
            <p:spPr>
              <a:xfrm>
                <a:off x="2705" y="349"/>
                <a:ext cx="73" cy="0"/>
              </a:xfrm>
              <a:prstGeom prst="line">
                <a:avLst/>
              </a:prstGeom>
              <a:ln w="9525" cap="flat" cmpd="sng">
                <a:solidFill>
                  <a:schemeClr val="tx1"/>
                </a:solidFill>
                <a:prstDash val="solid"/>
                <a:headEnd type="none" w="med" len="med"/>
                <a:tailEnd type="none" w="med" len="med"/>
              </a:ln>
            </p:spPr>
          </p:sp>
          <p:sp>
            <p:nvSpPr>
              <p:cNvPr id="205014" name="直接连接符 44245"/>
              <p:cNvSpPr/>
              <p:nvPr/>
            </p:nvSpPr>
            <p:spPr>
              <a:xfrm rot="5400000">
                <a:off x="2709" y="343"/>
                <a:ext cx="72" cy="0"/>
              </a:xfrm>
              <a:prstGeom prst="line">
                <a:avLst/>
              </a:prstGeom>
              <a:ln w="9525" cap="flat" cmpd="sng">
                <a:solidFill>
                  <a:schemeClr val="tx1"/>
                </a:solidFill>
                <a:prstDash val="solid"/>
                <a:headEnd type="none" w="med" len="med"/>
                <a:tailEnd type="none" w="med" len="med"/>
              </a:ln>
            </p:spPr>
          </p:sp>
        </p:grpSp>
        <p:grpSp>
          <p:nvGrpSpPr>
            <p:cNvPr id="205015" name="组合 44246"/>
            <p:cNvGrpSpPr/>
            <p:nvPr/>
          </p:nvGrpSpPr>
          <p:grpSpPr>
            <a:xfrm>
              <a:off x="1556" y="2134"/>
              <a:ext cx="32" cy="32"/>
              <a:chOff x="2705" y="307"/>
              <a:chExt cx="73" cy="72"/>
            </a:xfrm>
          </p:grpSpPr>
          <p:sp>
            <p:nvSpPr>
              <p:cNvPr id="205016" name="直接连接符 44247"/>
              <p:cNvSpPr/>
              <p:nvPr/>
            </p:nvSpPr>
            <p:spPr>
              <a:xfrm>
                <a:off x="2705" y="349"/>
                <a:ext cx="73" cy="0"/>
              </a:xfrm>
              <a:prstGeom prst="line">
                <a:avLst/>
              </a:prstGeom>
              <a:ln w="9525" cap="flat" cmpd="sng">
                <a:solidFill>
                  <a:schemeClr val="tx1"/>
                </a:solidFill>
                <a:prstDash val="solid"/>
                <a:headEnd type="none" w="med" len="med"/>
                <a:tailEnd type="none" w="med" len="med"/>
              </a:ln>
            </p:spPr>
          </p:sp>
          <p:sp>
            <p:nvSpPr>
              <p:cNvPr id="205017" name="直接连接符 44248"/>
              <p:cNvSpPr/>
              <p:nvPr/>
            </p:nvSpPr>
            <p:spPr>
              <a:xfrm rot="5400000">
                <a:off x="2709" y="343"/>
                <a:ext cx="72" cy="0"/>
              </a:xfrm>
              <a:prstGeom prst="line">
                <a:avLst/>
              </a:prstGeom>
              <a:ln w="9525" cap="flat" cmpd="sng">
                <a:solidFill>
                  <a:schemeClr val="tx1"/>
                </a:solidFill>
                <a:prstDash val="solid"/>
                <a:headEnd type="none" w="med" len="med"/>
                <a:tailEnd type="none" w="med" len="med"/>
              </a:ln>
            </p:spPr>
          </p:sp>
        </p:grpSp>
        <p:grpSp>
          <p:nvGrpSpPr>
            <p:cNvPr id="205018" name="组合 44249"/>
            <p:cNvGrpSpPr/>
            <p:nvPr/>
          </p:nvGrpSpPr>
          <p:grpSpPr>
            <a:xfrm>
              <a:off x="2232" y="2521"/>
              <a:ext cx="32" cy="32"/>
              <a:chOff x="2705" y="307"/>
              <a:chExt cx="73" cy="72"/>
            </a:xfrm>
          </p:grpSpPr>
          <p:sp>
            <p:nvSpPr>
              <p:cNvPr id="205019" name="直接连接符 44250"/>
              <p:cNvSpPr/>
              <p:nvPr/>
            </p:nvSpPr>
            <p:spPr>
              <a:xfrm>
                <a:off x="2705" y="349"/>
                <a:ext cx="73" cy="0"/>
              </a:xfrm>
              <a:prstGeom prst="line">
                <a:avLst/>
              </a:prstGeom>
              <a:ln w="9525" cap="flat" cmpd="sng">
                <a:solidFill>
                  <a:schemeClr val="tx1"/>
                </a:solidFill>
                <a:prstDash val="solid"/>
                <a:headEnd type="none" w="med" len="med"/>
                <a:tailEnd type="none" w="med" len="med"/>
              </a:ln>
            </p:spPr>
          </p:sp>
          <p:sp>
            <p:nvSpPr>
              <p:cNvPr id="205020" name="直接连接符 44251"/>
              <p:cNvSpPr/>
              <p:nvPr/>
            </p:nvSpPr>
            <p:spPr>
              <a:xfrm rot="5400000">
                <a:off x="2709" y="343"/>
                <a:ext cx="72" cy="0"/>
              </a:xfrm>
              <a:prstGeom prst="line">
                <a:avLst/>
              </a:prstGeom>
              <a:ln w="9525" cap="flat" cmpd="sng">
                <a:solidFill>
                  <a:schemeClr val="tx1"/>
                </a:solidFill>
                <a:prstDash val="solid"/>
                <a:headEnd type="none" w="med" len="med"/>
                <a:tailEnd type="none" w="med" len="med"/>
              </a:ln>
            </p:spPr>
          </p:sp>
        </p:grpSp>
        <p:grpSp>
          <p:nvGrpSpPr>
            <p:cNvPr id="205021" name="组合 44252"/>
            <p:cNvGrpSpPr/>
            <p:nvPr/>
          </p:nvGrpSpPr>
          <p:grpSpPr>
            <a:xfrm>
              <a:off x="2877" y="2745"/>
              <a:ext cx="32" cy="32"/>
              <a:chOff x="2705" y="307"/>
              <a:chExt cx="73" cy="72"/>
            </a:xfrm>
          </p:grpSpPr>
          <p:sp>
            <p:nvSpPr>
              <p:cNvPr id="205022" name="直接连接符 44253"/>
              <p:cNvSpPr/>
              <p:nvPr/>
            </p:nvSpPr>
            <p:spPr>
              <a:xfrm>
                <a:off x="2705" y="349"/>
                <a:ext cx="73" cy="0"/>
              </a:xfrm>
              <a:prstGeom prst="line">
                <a:avLst/>
              </a:prstGeom>
              <a:ln w="9525" cap="flat" cmpd="sng">
                <a:solidFill>
                  <a:schemeClr val="tx1"/>
                </a:solidFill>
                <a:prstDash val="solid"/>
                <a:headEnd type="none" w="med" len="med"/>
                <a:tailEnd type="none" w="med" len="med"/>
              </a:ln>
            </p:spPr>
          </p:sp>
          <p:sp>
            <p:nvSpPr>
              <p:cNvPr id="205023" name="直接连接符 44254"/>
              <p:cNvSpPr/>
              <p:nvPr/>
            </p:nvSpPr>
            <p:spPr>
              <a:xfrm rot="5400000">
                <a:off x="2709" y="343"/>
                <a:ext cx="72" cy="0"/>
              </a:xfrm>
              <a:prstGeom prst="line">
                <a:avLst/>
              </a:prstGeom>
              <a:ln w="9525" cap="flat" cmpd="sng">
                <a:solidFill>
                  <a:schemeClr val="tx1"/>
                </a:solidFill>
                <a:prstDash val="solid"/>
                <a:headEnd type="none" w="med" len="med"/>
                <a:tailEnd type="none" w="med" len="med"/>
              </a:ln>
            </p:spPr>
          </p:sp>
        </p:grpSp>
        <p:grpSp>
          <p:nvGrpSpPr>
            <p:cNvPr id="205024" name="组合 44255"/>
            <p:cNvGrpSpPr/>
            <p:nvPr/>
          </p:nvGrpSpPr>
          <p:grpSpPr>
            <a:xfrm>
              <a:off x="3178" y="2823"/>
              <a:ext cx="32" cy="32"/>
              <a:chOff x="2705" y="307"/>
              <a:chExt cx="73" cy="72"/>
            </a:xfrm>
          </p:grpSpPr>
          <p:sp>
            <p:nvSpPr>
              <p:cNvPr id="205025" name="直接连接符 44256"/>
              <p:cNvSpPr/>
              <p:nvPr/>
            </p:nvSpPr>
            <p:spPr>
              <a:xfrm>
                <a:off x="2705" y="349"/>
                <a:ext cx="73" cy="0"/>
              </a:xfrm>
              <a:prstGeom prst="line">
                <a:avLst/>
              </a:prstGeom>
              <a:ln w="9525" cap="flat" cmpd="sng">
                <a:solidFill>
                  <a:schemeClr val="tx1"/>
                </a:solidFill>
                <a:prstDash val="solid"/>
                <a:headEnd type="none" w="med" len="med"/>
                <a:tailEnd type="none" w="med" len="med"/>
              </a:ln>
            </p:spPr>
          </p:sp>
          <p:sp>
            <p:nvSpPr>
              <p:cNvPr id="205026" name="直接连接符 44257"/>
              <p:cNvSpPr/>
              <p:nvPr/>
            </p:nvSpPr>
            <p:spPr>
              <a:xfrm rot="5400000">
                <a:off x="2709" y="343"/>
                <a:ext cx="72" cy="0"/>
              </a:xfrm>
              <a:prstGeom prst="line">
                <a:avLst/>
              </a:prstGeom>
              <a:ln w="9525" cap="flat" cmpd="sng">
                <a:solidFill>
                  <a:schemeClr val="tx1"/>
                </a:solidFill>
                <a:prstDash val="solid"/>
                <a:headEnd type="none" w="med" len="med"/>
                <a:tailEnd type="none" w="med" len="med"/>
              </a:ln>
            </p:spPr>
          </p:sp>
        </p:grpSp>
        <p:sp>
          <p:nvSpPr>
            <p:cNvPr id="205028" name="任意多边形 44259"/>
            <p:cNvSpPr/>
            <p:nvPr/>
          </p:nvSpPr>
          <p:spPr>
            <a:xfrm>
              <a:off x="1034" y="1634"/>
              <a:ext cx="2483" cy="1272"/>
            </a:xfrm>
            <a:custGeom>
              <a:avLst/>
              <a:gdLst/>
              <a:ahLst/>
              <a:cxnLst/>
              <a:pathLst>
                <a:path w="2483" h="1272">
                  <a:moveTo>
                    <a:pt x="0" y="0"/>
                  </a:moveTo>
                  <a:cubicBezTo>
                    <a:pt x="39" y="39"/>
                    <a:pt x="59" y="83"/>
                    <a:pt x="104" y="114"/>
                  </a:cubicBezTo>
                  <a:cubicBezTo>
                    <a:pt x="132" y="156"/>
                    <a:pt x="176" y="190"/>
                    <a:pt x="218" y="217"/>
                  </a:cubicBezTo>
                  <a:cubicBezTo>
                    <a:pt x="245" y="259"/>
                    <a:pt x="259" y="253"/>
                    <a:pt x="300" y="279"/>
                  </a:cubicBezTo>
                  <a:cubicBezTo>
                    <a:pt x="354" y="362"/>
                    <a:pt x="284" y="265"/>
                    <a:pt x="352" y="331"/>
                  </a:cubicBezTo>
                  <a:cubicBezTo>
                    <a:pt x="426" y="403"/>
                    <a:pt x="317" y="324"/>
                    <a:pt x="404" y="383"/>
                  </a:cubicBezTo>
                  <a:cubicBezTo>
                    <a:pt x="426" y="415"/>
                    <a:pt x="456" y="442"/>
                    <a:pt x="487" y="466"/>
                  </a:cubicBezTo>
                  <a:cubicBezTo>
                    <a:pt x="507" y="481"/>
                    <a:pt x="549" y="507"/>
                    <a:pt x="549" y="507"/>
                  </a:cubicBezTo>
                  <a:cubicBezTo>
                    <a:pt x="603" y="591"/>
                    <a:pt x="532" y="496"/>
                    <a:pt x="600" y="548"/>
                  </a:cubicBezTo>
                  <a:cubicBezTo>
                    <a:pt x="633" y="573"/>
                    <a:pt x="661" y="605"/>
                    <a:pt x="693" y="631"/>
                  </a:cubicBezTo>
                  <a:cubicBezTo>
                    <a:pt x="778" y="701"/>
                    <a:pt x="868" y="761"/>
                    <a:pt x="973" y="797"/>
                  </a:cubicBezTo>
                  <a:cubicBezTo>
                    <a:pt x="996" y="805"/>
                    <a:pt x="1014" y="824"/>
                    <a:pt x="1035" y="838"/>
                  </a:cubicBezTo>
                  <a:cubicBezTo>
                    <a:pt x="1075" y="865"/>
                    <a:pt x="1115" y="891"/>
                    <a:pt x="1159" y="910"/>
                  </a:cubicBezTo>
                  <a:cubicBezTo>
                    <a:pt x="1253" y="952"/>
                    <a:pt x="1360" y="974"/>
                    <a:pt x="1459" y="1004"/>
                  </a:cubicBezTo>
                  <a:cubicBezTo>
                    <a:pt x="1538" y="1028"/>
                    <a:pt x="1607" y="1067"/>
                    <a:pt x="1687" y="1086"/>
                  </a:cubicBezTo>
                  <a:cubicBezTo>
                    <a:pt x="1734" y="1118"/>
                    <a:pt x="1788" y="1130"/>
                    <a:pt x="1842" y="1148"/>
                  </a:cubicBezTo>
                  <a:cubicBezTo>
                    <a:pt x="2022" y="1209"/>
                    <a:pt x="2212" y="1227"/>
                    <a:pt x="2400" y="1252"/>
                  </a:cubicBezTo>
                  <a:cubicBezTo>
                    <a:pt x="2410" y="1255"/>
                    <a:pt x="2420" y="1259"/>
                    <a:pt x="2431" y="1262"/>
                  </a:cubicBezTo>
                  <a:cubicBezTo>
                    <a:pt x="2448" y="1266"/>
                    <a:pt x="2483" y="1272"/>
                    <a:pt x="2483" y="1272"/>
                  </a:cubicBezTo>
                </a:path>
              </a:pathLst>
            </a:custGeom>
            <a:noFill/>
            <a:ln w="28575" cap="flat" cmpd="sng">
              <a:solidFill>
                <a:srgbClr val="000000"/>
              </a:solidFill>
              <a:prstDash val="solid"/>
              <a:round/>
              <a:headEnd type="none" w="med" len="med"/>
              <a:tailEnd type="none" w="med" len="med"/>
            </a:ln>
          </p:spPr>
          <p:txBody>
            <a:bodyPr/>
            <a:p>
              <a:endParaRPr lang="zh-CN" altLang="en-US"/>
            </a:p>
          </p:txBody>
        </p:sp>
      </p:grpSp>
      <p:sp>
        <p:nvSpPr>
          <p:cNvPr id="205029" name="椭圆形标注 44260"/>
          <p:cNvSpPr/>
          <p:nvPr/>
        </p:nvSpPr>
        <p:spPr>
          <a:xfrm>
            <a:off x="5365750" y="722313"/>
            <a:ext cx="3778250" cy="3786187"/>
          </a:xfrm>
          <a:prstGeom prst="wedgeEllipseCallout">
            <a:avLst>
              <a:gd name="adj1" fmla="val -57204"/>
              <a:gd name="adj2" fmla="val 45532"/>
            </a:avLst>
          </a:prstGeom>
          <a:noFill/>
          <a:ln w="28575" cap="flat" cmpd="sng">
            <a:solidFill>
              <a:schemeClr val="hlink"/>
            </a:solidFill>
            <a:prstDash val="solid"/>
            <a:miter/>
            <a:headEnd type="none" w="med" len="med"/>
            <a:tailEnd type="none" w="med" len="med"/>
          </a:ln>
        </p:spPr>
        <p:txBody>
          <a:bodyPr anchor="ctr" anchorCtr="0">
            <a:spAutoFit/>
          </a:bodyPr>
          <a:p>
            <a:pPr>
              <a:lnSpc>
                <a:spcPct val="110000"/>
              </a:lnSpc>
              <a:spcBef>
                <a:spcPct val="50000"/>
              </a:spcBef>
            </a:pPr>
            <a:r>
              <a:rPr lang="zh-CN" altLang="en-US" sz="2400" b="0" dirty="0">
                <a:solidFill>
                  <a:schemeClr val="hlink"/>
                </a:solidFill>
                <a:latin typeface="Times New Roman" panose="02020603050405020304" charset="0"/>
                <a:ea typeface="黑体" panose="02010609060101010101" pitchFamily="49" charset="-122"/>
              </a:rPr>
              <a:t>不当：</a:t>
            </a:r>
            <a:r>
              <a:rPr lang="zh-CN" altLang="en-US" sz="2400" b="0" dirty="0">
                <a:solidFill>
                  <a:srgbClr val="FF0000"/>
                </a:solidFill>
                <a:latin typeface="Times New Roman" panose="02020603050405020304" charset="0"/>
                <a:ea typeface="黑体" panose="02010609060101010101" pitchFamily="49" charset="-122"/>
              </a:rPr>
              <a:t>曲线太粗，不均匀，不光滑</a:t>
            </a:r>
            <a:r>
              <a:rPr lang="en-US" altLang="zh-CN" sz="2400" b="0">
                <a:solidFill>
                  <a:schemeClr val="hlink"/>
                </a:solidFill>
                <a:latin typeface="Times New Roman" panose="02020603050405020304" charset="0"/>
                <a:ea typeface="黑体" panose="02010609060101010101" pitchFamily="49" charset="-122"/>
              </a:rPr>
              <a:t>.</a:t>
            </a:r>
            <a:endParaRPr lang="en-US" altLang="zh-CN" sz="2400" b="0">
              <a:solidFill>
                <a:schemeClr val="hlink"/>
              </a:solidFill>
              <a:latin typeface="Times New Roman" panose="02020603050405020304" charset="0"/>
              <a:ea typeface="黑体" panose="02010609060101010101" pitchFamily="49" charset="-122"/>
            </a:endParaRPr>
          </a:p>
          <a:p>
            <a:pPr>
              <a:lnSpc>
                <a:spcPct val="110000"/>
              </a:lnSpc>
              <a:spcBef>
                <a:spcPct val="50000"/>
              </a:spcBef>
            </a:pPr>
            <a:r>
              <a:rPr lang="zh-CN" altLang="en-US" sz="2400" dirty="0">
                <a:solidFill>
                  <a:schemeClr val="hlink"/>
                </a:solidFill>
                <a:latin typeface="Times New Roman" panose="02020603050405020304" charset="0"/>
                <a:ea typeface="楷体_GB2312" charset="-122"/>
              </a:rPr>
              <a:t>应该用直尺、曲线板等工具把实验点连成光滑、均匀的细实线</a:t>
            </a:r>
            <a:r>
              <a:rPr lang="en-US" altLang="zh-CN" sz="2400">
                <a:solidFill>
                  <a:schemeClr val="hlink"/>
                </a:solidFill>
                <a:latin typeface="Times New Roman" panose="02020603050405020304" charset="0"/>
                <a:ea typeface="楷体_GB2312" charset="-122"/>
              </a:rPr>
              <a:t>.</a:t>
            </a:r>
            <a:endParaRPr lang="en-US" altLang="zh-CN" sz="2400">
              <a:solidFill>
                <a:schemeClr val="hlink"/>
              </a:solidFill>
              <a:latin typeface="Times New Roman" panose="02020603050405020304" charset="0"/>
              <a:ea typeface="楷体_GB2312" charset="-122"/>
            </a:endParaRPr>
          </a:p>
        </p:txBody>
      </p:sp>
      <p:sp>
        <p:nvSpPr>
          <p:cNvPr id="43011" name="文本框 43010"/>
          <p:cNvSpPr txBox="1"/>
          <p:nvPr/>
        </p:nvSpPr>
        <p:spPr>
          <a:xfrm>
            <a:off x="533400" y="333375"/>
            <a:ext cx="4830763" cy="579438"/>
          </a:xfrm>
          <a:prstGeom prst="rect">
            <a:avLst/>
          </a:prstGeom>
          <a:noFill/>
          <a:ln w="9525">
            <a:noFill/>
          </a:ln>
        </p:spPr>
        <p:txBody>
          <a:bodyPr tIns="46800" bIns="46800">
            <a:spAutoFit/>
          </a:bodyPr>
          <a:p>
            <a:r>
              <a:rPr lang="zh-CN" altLang="en-US" dirty="0">
                <a:solidFill>
                  <a:srgbClr val="FF0000"/>
                </a:solidFill>
                <a:latin typeface="黑体" panose="02010609060101010101" pitchFamily="49" charset="-122"/>
                <a:ea typeface="黑体" panose="02010609060101010101" pitchFamily="49" charset="-122"/>
              </a:rPr>
              <a:t>常见不当图例</a:t>
            </a:r>
            <a:r>
              <a:rPr lang="en-US" altLang="zh-CN">
                <a:solidFill>
                  <a:srgbClr val="FF0000"/>
                </a:solidFill>
                <a:latin typeface="黑体" panose="02010609060101010101" pitchFamily="49" charset="-122"/>
                <a:ea typeface="黑体" panose="02010609060101010101" pitchFamily="49" charset="-122"/>
              </a:rPr>
              <a:t>1</a:t>
            </a:r>
            <a:r>
              <a:rPr lang="zh-CN" altLang="en-US" dirty="0">
                <a:solidFill>
                  <a:srgbClr val="FF0000"/>
                </a:solidFill>
                <a:latin typeface="黑体" panose="02010609060101010101" pitchFamily="49" charset="-122"/>
                <a:ea typeface="黑体" panose="02010609060101010101" pitchFamily="49" charset="-122"/>
              </a:rPr>
              <a:t>：</a:t>
            </a:r>
            <a:endParaRPr lang="en-US" altLang="zh-CN">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grpId="0" nodeType="afterEffect">
                                  <p:stCondLst>
                                    <p:cond delay="1000"/>
                                  </p:stCondLst>
                                  <p:childTnLst>
                                    <p:set>
                                      <p:cBhvr>
                                        <p:cTn id="6" dur="1" fill="hold">
                                          <p:stCondLst>
                                            <p:cond delay="0"/>
                                          </p:stCondLst>
                                        </p:cTn>
                                        <p:tgtEl>
                                          <p:spTgt spid="205029"/>
                                        </p:tgtEl>
                                        <p:attrNameLst>
                                          <p:attrName>style.visibility</p:attrName>
                                        </p:attrNameLst>
                                      </p:cBhvr>
                                      <p:to>
                                        <p:strVal val="visible"/>
                                      </p:to>
                                    </p:set>
                                    <p:anim calcmode="lin" valueType="num">
                                      <p:cBhvr>
                                        <p:cTn id="7" dur="500" fill="hold"/>
                                        <p:tgtEl>
                                          <p:spTgt spid="205029"/>
                                        </p:tgtEl>
                                        <p:attrNameLst>
                                          <p:attrName>ppt_w</p:attrName>
                                        </p:attrNameLst>
                                      </p:cBhvr>
                                      <p:tavLst>
                                        <p:tav tm="0">
                                          <p:val>
                                            <p:strVal val="2/3*#ppt_w"/>
                                          </p:val>
                                        </p:tav>
                                        <p:tav tm="100000">
                                          <p:val>
                                            <p:strVal val="#ppt_w"/>
                                          </p:val>
                                        </p:tav>
                                      </p:tavLst>
                                    </p:anim>
                                    <p:anim calcmode="lin" valueType="num">
                                      <p:cBhvr>
                                        <p:cTn id="8" dur="500" fill="hold"/>
                                        <p:tgtEl>
                                          <p:spTgt spid="205029"/>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29"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07045" name="组合 207044"/>
          <p:cNvGrpSpPr/>
          <p:nvPr/>
        </p:nvGrpSpPr>
        <p:grpSpPr>
          <a:xfrm>
            <a:off x="755650" y="981075"/>
            <a:ext cx="7085013" cy="5326063"/>
            <a:chOff x="476" y="618"/>
            <a:chExt cx="3143" cy="3355"/>
          </a:xfrm>
        </p:grpSpPr>
        <p:grpSp>
          <p:nvGrpSpPr>
            <p:cNvPr id="207044" name="组合 207043"/>
            <p:cNvGrpSpPr/>
            <p:nvPr/>
          </p:nvGrpSpPr>
          <p:grpSpPr>
            <a:xfrm>
              <a:off x="476" y="618"/>
              <a:ext cx="3143" cy="3131"/>
              <a:chOff x="476" y="618"/>
              <a:chExt cx="3143" cy="3131"/>
            </a:xfrm>
          </p:grpSpPr>
          <p:grpSp>
            <p:nvGrpSpPr>
              <p:cNvPr id="206853" name="组合 46084"/>
              <p:cNvGrpSpPr/>
              <p:nvPr/>
            </p:nvGrpSpPr>
            <p:grpSpPr>
              <a:xfrm>
                <a:off x="476" y="618"/>
                <a:ext cx="3130" cy="3131"/>
                <a:chOff x="1486" y="793"/>
                <a:chExt cx="3130" cy="3131"/>
              </a:xfrm>
            </p:grpSpPr>
            <p:grpSp>
              <p:nvGrpSpPr>
                <p:cNvPr id="206854" name="组合 46085"/>
                <p:cNvGrpSpPr/>
                <p:nvPr/>
              </p:nvGrpSpPr>
              <p:grpSpPr>
                <a:xfrm>
                  <a:off x="1492" y="793"/>
                  <a:ext cx="3124" cy="3124"/>
                  <a:chOff x="1708" y="514"/>
                  <a:chExt cx="3124" cy="3124"/>
                </a:xfrm>
              </p:grpSpPr>
              <p:sp>
                <p:nvSpPr>
                  <p:cNvPr id="206855" name="直接连接符 46086"/>
                  <p:cNvSpPr/>
                  <p:nvPr/>
                </p:nvSpPr>
                <p:spPr>
                  <a:xfrm>
                    <a:off x="1708" y="514"/>
                    <a:ext cx="3124" cy="0"/>
                  </a:xfrm>
                  <a:prstGeom prst="line">
                    <a:avLst/>
                  </a:prstGeom>
                  <a:ln w="22225" cap="flat" cmpd="sng">
                    <a:solidFill>
                      <a:srgbClr val="FFCC99"/>
                    </a:solidFill>
                    <a:prstDash val="solid"/>
                    <a:headEnd type="none" w="med" len="med"/>
                    <a:tailEnd type="none" w="med" len="med"/>
                  </a:ln>
                </p:spPr>
              </p:sp>
              <p:sp>
                <p:nvSpPr>
                  <p:cNvPr id="206856" name="直接连接符 46087"/>
                  <p:cNvSpPr/>
                  <p:nvPr/>
                </p:nvSpPr>
                <p:spPr>
                  <a:xfrm>
                    <a:off x="1708" y="610"/>
                    <a:ext cx="3124" cy="0"/>
                  </a:xfrm>
                  <a:prstGeom prst="line">
                    <a:avLst/>
                  </a:prstGeom>
                  <a:ln w="9525" cap="flat" cmpd="sng">
                    <a:solidFill>
                      <a:srgbClr val="FFCC99"/>
                    </a:solidFill>
                    <a:prstDash val="solid"/>
                    <a:headEnd type="none" w="med" len="med"/>
                    <a:tailEnd type="none" w="med" len="med"/>
                  </a:ln>
                </p:spPr>
              </p:sp>
              <p:sp>
                <p:nvSpPr>
                  <p:cNvPr id="206857" name="直接连接符 46088"/>
                  <p:cNvSpPr/>
                  <p:nvPr/>
                </p:nvSpPr>
                <p:spPr>
                  <a:xfrm>
                    <a:off x="1708" y="562"/>
                    <a:ext cx="3124" cy="0"/>
                  </a:xfrm>
                  <a:prstGeom prst="line">
                    <a:avLst/>
                  </a:prstGeom>
                  <a:ln w="9525" cap="flat" cmpd="sng">
                    <a:solidFill>
                      <a:srgbClr val="FFCC99"/>
                    </a:solidFill>
                    <a:prstDash val="solid"/>
                    <a:headEnd type="none" w="med" len="med"/>
                    <a:tailEnd type="none" w="med" len="med"/>
                  </a:ln>
                </p:spPr>
              </p:sp>
              <p:sp>
                <p:nvSpPr>
                  <p:cNvPr id="206858" name="直接连接符 46089"/>
                  <p:cNvSpPr/>
                  <p:nvPr/>
                </p:nvSpPr>
                <p:spPr>
                  <a:xfrm>
                    <a:off x="1708" y="659"/>
                    <a:ext cx="3124" cy="0"/>
                  </a:xfrm>
                  <a:prstGeom prst="line">
                    <a:avLst/>
                  </a:prstGeom>
                  <a:ln w="9525" cap="flat" cmpd="sng">
                    <a:solidFill>
                      <a:srgbClr val="FFCC99"/>
                    </a:solidFill>
                    <a:prstDash val="solid"/>
                    <a:headEnd type="none" w="med" len="med"/>
                    <a:tailEnd type="none" w="med" len="med"/>
                  </a:ln>
                </p:spPr>
              </p:sp>
              <p:sp>
                <p:nvSpPr>
                  <p:cNvPr id="206859" name="直接连接符 46090"/>
                  <p:cNvSpPr/>
                  <p:nvPr/>
                </p:nvSpPr>
                <p:spPr>
                  <a:xfrm>
                    <a:off x="1708" y="697"/>
                    <a:ext cx="3124" cy="0"/>
                  </a:xfrm>
                  <a:prstGeom prst="line">
                    <a:avLst/>
                  </a:prstGeom>
                  <a:ln w="9525" cap="flat" cmpd="sng">
                    <a:solidFill>
                      <a:srgbClr val="FFCC99"/>
                    </a:solidFill>
                    <a:prstDash val="solid"/>
                    <a:headEnd type="none" w="med" len="med"/>
                    <a:tailEnd type="none" w="med" len="med"/>
                  </a:ln>
                </p:spPr>
              </p:sp>
              <p:sp>
                <p:nvSpPr>
                  <p:cNvPr id="206860" name="直接连接符 46091"/>
                  <p:cNvSpPr/>
                  <p:nvPr/>
                </p:nvSpPr>
                <p:spPr>
                  <a:xfrm>
                    <a:off x="1708" y="758"/>
                    <a:ext cx="3124" cy="0"/>
                  </a:xfrm>
                  <a:prstGeom prst="line">
                    <a:avLst/>
                  </a:prstGeom>
                  <a:ln w="22225" cap="flat" cmpd="sng">
                    <a:solidFill>
                      <a:srgbClr val="FFCC99"/>
                    </a:solidFill>
                    <a:prstDash val="solid"/>
                    <a:headEnd type="none" w="med" len="med"/>
                    <a:tailEnd type="none" w="med" len="med"/>
                  </a:ln>
                </p:spPr>
              </p:sp>
              <p:sp>
                <p:nvSpPr>
                  <p:cNvPr id="206861" name="直接连接符 46092"/>
                  <p:cNvSpPr/>
                  <p:nvPr/>
                </p:nvSpPr>
                <p:spPr>
                  <a:xfrm>
                    <a:off x="1708" y="855"/>
                    <a:ext cx="3124" cy="0"/>
                  </a:xfrm>
                  <a:prstGeom prst="line">
                    <a:avLst/>
                  </a:prstGeom>
                  <a:ln w="9525" cap="flat" cmpd="sng">
                    <a:solidFill>
                      <a:srgbClr val="FFCC99"/>
                    </a:solidFill>
                    <a:prstDash val="solid"/>
                    <a:headEnd type="none" w="med" len="med"/>
                    <a:tailEnd type="none" w="med" len="med"/>
                  </a:ln>
                </p:spPr>
              </p:sp>
              <p:sp>
                <p:nvSpPr>
                  <p:cNvPr id="206862" name="直接连接符 46093"/>
                  <p:cNvSpPr/>
                  <p:nvPr/>
                </p:nvSpPr>
                <p:spPr>
                  <a:xfrm>
                    <a:off x="1708" y="798"/>
                    <a:ext cx="3124" cy="0"/>
                  </a:xfrm>
                  <a:prstGeom prst="line">
                    <a:avLst/>
                  </a:prstGeom>
                  <a:ln w="9525" cap="flat" cmpd="sng">
                    <a:solidFill>
                      <a:srgbClr val="FFCC99"/>
                    </a:solidFill>
                    <a:prstDash val="solid"/>
                    <a:headEnd type="none" w="med" len="med"/>
                    <a:tailEnd type="none" w="med" len="med"/>
                  </a:ln>
                </p:spPr>
              </p:sp>
              <p:sp>
                <p:nvSpPr>
                  <p:cNvPr id="206863" name="直接连接符 46094"/>
                  <p:cNvSpPr/>
                  <p:nvPr/>
                </p:nvSpPr>
                <p:spPr>
                  <a:xfrm>
                    <a:off x="1708" y="904"/>
                    <a:ext cx="3124" cy="0"/>
                  </a:xfrm>
                  <a:prstGeom prst="line">
                    <a:avLst/>
                  </a:prstGeom>
                  <a:ln w="9525" cap="flat" cmpd="sng">
                    <a:solidFill>
                      <a:srgbClr val="FFCC99"/>
                    </a:solidFill>
                    <a:prstDash val="solid"/>
                    <a:headEnd type="none" w="med" len="med"/>
                    <a:tailEnd type="none" w="med" len="med"/>
                  </a:ln>
                </p:spPr>
              </p:sp>
              <p:sp>
                <p:nvSpPr>
                  <p:cNvPr id="206864" name="直接连接符 46095"/>
                  <p:cNvSpPr/>
                  <p:nvPr/>
                </p:nvSpPr>
                <p:spPr>
                  <a:xfrm>
                    <a:off x="1708" y="942"/>
                    <a:ext cx="3124" cy="0"/>
                  </a:xfrm>
                  <a:prstGeom prst="line">
                    <a:avLst/>
                  </a:prstGeom>
                  <a:ln w="9525" cap="flat" cmpd="sng">
                    <a:solidFill>
                      <a:srgbClr val="FFCC99"/>
                    </a:solidFill>
                    <a:prstDash val="solid"/>
                    <a:headEnd type="none" w="med" len="med"/>
                    <a:tailEnd type="none" w="med" len="med"/>
                  </a:ln>
                </p:spPr>
              </p:sp>
              <p:sp>
                <p:nvSpPr>
                  <p:cNvPr id="206865" name="直接连接符 46096"/>
                  <p:cNvSpPr/>
                  <p:nvPr/>
                </p:nvSpPr>
                <p:spPr>
                  <a:xfrm>
                    <a:off x="1708" y="1003"/>
                    <a:ext cx="3124" cy="0"/>
                  </a:xfrm>
                  <a:prstGeom prst="line">
                    <a:avLst/>
                  </a:prstGeom>
                  <a:ln w="22225" cap="flat" cmpd="sng">
                    <a:solidFill>
                      <a:srgbClr val="FFCC99"/>
                    </a:solidFill>
                    <a:prstDash val="solid"/>
                    <a:headEnd type="none" w="med" len="med"/>
                    <a:tailEnd type="none" w="med" len="med"/>
                  </a:ln>
                </p:spPr>
              </p:sp>
              <p:sp>
                <p:nvSpPr>
                  <p:cNvPr id="206866" name="直接连接符 46097"/>
                  <p:cNvSpPr/>
                  <p:nvPr/>
                </p:nvSpPr>
                <p:spPr>
                  <a:xfrm>
                    <a:off x="1708" y="1090"/>
                    <a:ext cx="3124" cy="0"/>
                  </a:xfrm>
                  <a:prstGeom prst="line">
                    <a:avLst/>
                  </a:prstGeom>
                  <a:ln w="9525" cap="flat" cmpd="sng">
                    <a:solidFill>
                      <a:srgbClr val="FFCC99"/>
                    </a:solidFill>
                    <a:prstDash val="solid"/>
                    <a:headEnd type="none" w="med" len="med"/>
                    <a:tailEnd type="none" w="med" len="med"/>
                  </a:ln>
                </p:spPr>
              </p:sp>
              <p:sp>
                <p:nvSpPr>
                  <p:cNvPr id="206867" name="直接连接符 46098"/>
                  <p:cNvSpPr/>
                  <p:nvPr/>
                </p:nvSpPr>
                <p:spPr>
                  <a:xfrm>
                    <a:off x="1708" y="1042"/>
                    <a:ext cx="3124" cy="0"/>
                  </a:xfrm>
                  <a:prstGeom prst="line">
                    <a:avLst/>
                  </a:prstGeom>
                  <a:ln w="9525" cap="flat" cmpd="sng">
                    <a:solidFill>
                      <a:srgbClr val="FFCC99"/>
                    </a:solidFill>
                    <a:prstDash val="solid"/>
                    <a:headEnd type="none" w="med" len="med"/>
                    <a:tailEnd type="none" w="med" len="med"/>
                  </a:ln>
                </p:spPr>
              </p:sp>
              <p:sp>
                <p:nvSpPr>
                  <p:cNvPr id="206868" name="直接连接符 46099"/>
                  <p:cNvSpPr/>
                  <p:nvPr/>
                </p:nvSpPr>
                <p:spPr>
                  <a:xfrm>
                    <a:off x="1708" y="1139"/>
                    <a:ext cx="3124" cy="0"/>
                  </a:xfrm>
                  <a:prstGeom prst="line">
                    <a:avLst/>
                  </a:prstGeom>
                  <a:ln w="9525" cap="flat" cmpd="sng">
                    <a:solidFill>
                      <a:srgbClr val="FFCC99"/>
                    </a:solidFill>
                    <a:prstDash val="solid"/>
                    <a:headEnd type="none" w="med" len="med"/>
                    <a:tailEnd type="none" w="med" len="med"/>
                  </a:ln>
                </p:spPr>
              </p:sp>
              <p:sp>
                <p:nvSpPr>
                  <p:cNvPr id="206869" name="直接连接符 46100"/>
                  <p:cNvSpPr/>
                  <p:nvPr/>
                </p:nvSpPr>
                <p:spPr>
                  <a:xfrm>
                    <a:off x="1708" y="1186"/>
                    <a:ext cx="3124" cy="0"/>
                  </a:xfrm>
                  <a:prstGeom prst="line">
                    <a:avLst/>
                  </a:prstGeom>
                  <a:ln w="9525" cap="flat" cmpd="sng">
                    <a:solidFill>
                      <a:srgbClr val="FFCC99"/>
                    </a:solidFill>
                    <a:prstDash val="solid"/>
                    <a:headEnd type="none" w="med" len="med"/>
                    <a:tailEnd type="none" w="med" len="med"/>
                  </a:ln>
                </p:spPr>
              </p:sp>
              <p:sp>
                <p:nvSpPr>
                  <p:cNvPr id="206870" name="直接连接符 46101"/>
                  <p:cNvSpPr/>
                  <p:nvPr/>
                </p:nvSpPr>
                <p:spPr>
                  <a:xfrm>
                    <a:off x="1708" y="1238"/>
                    <a:ext cx="3124" cy="0"/>
                  </a:xfrm>
                  <a:prstGeom prst="line">
                    <a:avLst/>
                  </a:prstGeom>
                  <a:ln w="22225" cap="flat" cmpd="sng">
                    <a:solidFill>
                      <a:srgbClr val="FFCC99"/>
                    </a:solidFill>
                    <a:prstDash val="solid"/>
                    <a:headEnd type="none" w="med" len="med"/>
                    <a:tailEnd type="none" w="med" len="med"/>
                  </a:ln>
                </p:spPr>
              </p:sp>
              <p:sp>
                <p:nvSpPr>
                  <p:cNvPr id="206871" name="直接连接符 46102"/>
                  <p:cNvSpPr/>
                  <p:nvPr/>
                </p:nvSpPr>
                <p:spPr>
                  <a:xfrm>
                    <a:off x="1708" y="1335"/>
                    <a:ext cx="3124" cy="0"/>
                  </a:xfrm>
                  <a:prstGeom prst="line">
                    <a:avLst/>
                  </a:prstGeom>
                  <a:ln w="9525" cap="flat" cmpd="sng">
                    <a:solidFill>
                      <a:srgbClr val="FFCC99"/>
                    </a:solidFill>
                    <a:prstDash val="solid"/>
                    <a:headEnd type="none" w="med" len="med"/>
                    <a:tailEnd type="none" w="med" len="med"/>
                  </a:ln>
                </p:spPr>
              </p:sp>
              <p:sp>
                <p:nvSpPr>
                  <p:cNvPr id="206872" name="直接连接符 46103"/>
                  <p:cNvSpPr/>
                  <p:nvPr/>
                </p:nvSpPr>
                <p:spPr>
                  <a:xfrm>
                    <a:off x="1708" y="1287"/>
                    <a:ext cx="3124" cy="0"/>
                  </a:xfrm>
                  <a:prstGeom prst="line">
                    <a:avLst/>
                  </a:prstGeom>
                  <a:ln w="9525" cap="flat" cmpd="sng">
                    <a:solidFill>
                      <a:srgbClr val="FFCC99"/>
                    </a:solidFill>
                    <a:prstDash val="solid"/>
                    <a:headEnd type="none" w="med" len="med"/>
                    <a:tailEnd type="none" w="med" len="med"/>
                  </a:ln>
                </p:spPr>
              </p:sp>
              <p:sp>
                <p:nvSpPr>
                  <p:cNvPr id="206873" name="直接连接符 46104"/>
                  <p:cNvSpPr/>
                  <p:nvPr/>
                </p:nvSpPr>
                <p:spPr>
                  <a:xfrm>
                    <a:off x="1708" y="1384"/>
                    <a:ext cx="3124" cy="0"/>
                  </a:xfrm>
                  <a:prstGeom prst="line">
                    <a:avLst/>
                  </a:prstGeom>
                  <a:ln w="9525" cap="flat" cmpd="sng">
                    <a:solidFill>
                      <a:srgbClr val="FFCC99"/>
                    </a:solidFill>
                    <a:prstDash val="solid"/>
                    <a:headEnd type="none" w="med" len="med"/>
                    <a:tailEnd type="none" w="med" len="med"/>
                  </a:ln>
                </p:spPr>
              </p:sp>
              <p:sp>
                <p:nvSpPr>
                  <p:cNvPr id="206874" name="直接连接符 46105"/>
                  <p:cNvSpPr/>
                  <p:nvPr/>
                </p:nvSpPr>
                <p:spPr>
                  <a:xfrm>
                    <a:off x="1708" y="1431"/>
                    <a:ext cx="3124" cy="0"/>
                  </a:xfrm>
                  <a:prstGeom prst="line">
                    <a:avLst/>
                  </a:prstGeom>
                  <a:ln w="9525" cap="flat" cmpd="sng">
                    <a:solidFill>
                      <a:srgbClr val="FFCC99"/>
                    </a:solidFill>
                    <a:prstDash val="solid"/>
                    <a:headEnd type="none" w="med" len="med"/>
                    <a:tailEnd type="none" w="med" len="med"/>
                  </a:ln>
                </p:spPr>
              </p:sp>
              <p:sp>
                <p:nvSpPr>
                  <p:cNvPr id="206875" name="直接连接符 46106"/>
                  <p:cNvSpPr/>
                  <p:nvPr/>
                </p:nvSpPr>
                <p:spPr>
                  <a:xfrm>
                    <a:off x="1708" y="1474"/>
                    <a:ext cx="3124" cy="0"/>
                  </a:xfrm>
                  <a:prstGeom prst="line">
                    <a:avLst/>
                  </a:prstGeom>
                  <a:ln w="22225" cap="flat" cmpd="sng">
                    <a:solidFill>
                      <a:srgbClr val="FFCC99"/>
                    </a:solidFill>
                    <a:prstDash val="solid"/>
                    <a:headEnd type="none" w="med" len="med"/>
                    <a:tailEnd type="none" w="med" len="med"/>
                  </a:ln>
                </p:spPr>
              </p:sp>
              <p:sp>
                <p:nvSpPr>
                  <p:cNvPr id="206876" name="直接连接符 46107"/>
                  <p:cNvSpPr/>
                  <p:nvPr/>
                </p:nvSpPr>
                <p:spPr>
                  <a:xfrm>
                    <a:off x="1708" y="1570"/>
                    <a:ext cx="3124" cy="0"/>
                  </a:xfrm>
                  <a:prstGeom prst="line">
                    <a:avLst/>
                  </a:prstGeom>
                  <a:ln w="9525" cap="flat" cmpd="sng">
                    <a:solidFill>
                      <a:srgbClr val="FFCC99"/>
                    </a:solidFill>
                    <a:prstDash val="solid"/>
                    <a:headEnd type="none" w="med" len="med"/>
                    <a:tailEnd type="none" w="med" len="med"/>
                  </a:ln>
                </p:spPr>
              </p:sp>
              <p:sp>
                <p:nvSpPr>
                  <p:cNvPr id="206877" name="直接连接符 46108"/>
                  <p:cNvSpPr/>
                  <p:nvPr/>
                </p:nvSpPr>
                <p:spPr>
                  <a:xfrm>
                    <a:off x="1708" y="1522"/>
                    <a:ext cx="3124" cy="0"/>
                  </a:xfrm>
                  <a:prstGeom prst="line">
                    <a:avLst/>
                  </a:prstGeom>
                  <a:ln w="9525" cap="flat" cmpd="sng">
                    <a:solidFill>
                      <a:srgbClr val="FFCC99"/>
                    </a:solidFill>
                    <a:prstDash val="solid"/>
                    <a:headEnd type="none" w="med" len="med"/>
                    <a:tailEnd type="none" w="med" len="med"/>
                  </a:ln>
                </p:spPr>
              </p:sp>
              <p:sp>
                <p:nvSpPr>
                  <p:cNvPr id="206878" name="直接连接符 46109"/>
                  <p:cNvSpPr/>
                  <p:nvPr/>
                </p:nvSpPr>
                <p:spPr>
                  <a:xfrm>
                    <a:off x="1708" y="1619"/>
                    <a:ext cx="3124" cy="0"/>
                  </a:xfrm>
                  <a:prstGeom prst="line">
                    <a:avLst/>
                  </a:prstGeom>
                  <a:ln w="9525" cap="flat" cmpd="sng">
                    <a:solidFill>
                      <a:srgbClr val="FFCC99"/>
                    </a:solidFill>
                    <a:prstDash val="solid"/>
                    <a:headEnd type="none" w="med" len="med"/>
                    <a:tailEnd type="none" w="med" len="med"/>
                  </a:ln>
                </p:spPr>
              </p:sp>
              <p:sp>
                <p:nvSpPr>
                  <p:cNvPr id="206879" name="直接连接符 46110"/>
                  <p:cNvSpPr/>
                  <p:nvPr/>
                </p:nvSpPr>
                <p:spPr>
                  <a:xfrm>
                    <a:off x="1708" y="1666"/>
                    <a:ext cx="3124" cy="0"/>
                  </a:xfrm>
                  <a:prstGeom prst="line">
                    <a:avLst/>
                  </a:prstGeom>
                  <a:ln w="9525" cap="flat" cmpd="sng">
                    <a:solidFill>
                      <a:srgbClr val="FFCC99"/>
                    </a:solidFill>
                    <a:prstDash val="solid"/>
                    <a:headEnd type="none" w="med" len="med"/>
                    <a:tailEnd type="none" w="med" len="med"/>
                  </a:ln>
                </p:spPr>
              </p:sp>
              <p:sp>
                <p:nvSpPr>
                  <p:cNvPr id="206880" name="直接连接符 46111"/>
                  <p:cNvSpPr/>
                  <p:nvPr/>
                </p:nvSpPr>
                <p:spPr>
                  <a:xfrm>
                    <a:off x="1708" y="1718"/>
                    <a:ext cx="3124" cy="0"/>
                  </a:xfrm>
                  <a:prstGeom prst="line">
                    <a:avLst/>
                  </a:prstGeom>
                  <a:ln w="22225" cap="flat" cmpd="sng">
                    <a:solidFill>
                      <a:srgbClr val="FFCC99"/>
                    </a:solidFill>
                    <a:prstDash val="solid"/>
                    <a:headEnd type="none" w="med" len="med"/>
                    <a:tailEnd type="none" w="med" len="med"/>
                  </a:ln>
                </p:spPr>
              </p:sp>
              <p:sp>
                <p:nvSpPr>
                  <p:cNvPr id="206881" name="直接连接符 46112"/>
                  <p:cNvSpPr/>
                  <p:nvPr/>
                </p:nvSpPr>
                <p:spPr>
                  <a:xfrm>
                    <a:off x="1708" y="1806"/>
                    <a:ext cx="3124" cy="0"/>
                  </a:xfrm>
                  <a:prstGeom prst="line">
                    <a:avLst/>
                  </a:prstGeom>
                  <a:ln w="9525" cap="flat" cmpd="sng">
                    <a:solidFill>
                      <a:srgbClr val="FFCC99"/>
                    </a:solidFill>
                    <a:prstDash val="solid"/>
                    <a:headEnd type="none" w="med" len="med"/>
                    <a:tailEnd type="none" w="med" len="med"/>
                  </a:ln>
                </p:spPr>
              </p:sp>
              <p:sp>
                <p:nvSpPr>
                  <p:cNvPr id="206882" name="直接连接符 46113"/>
                  <p:cNvSpPr/>
                  <p:nvPr/>
                </p:nvSpPr>
                <p:spPr>
                  <a:xfrm>
                    <a:off x="1708" y="1766"/>
                    <a:ext cx="3124" cy="0"/>
                  </a:xfrm>
                  <a:prstGeom prst="line">
                    <a:avLst/>
                  </a:prstGeom>
                  <a:ln w="9525" cap="flat" cmpd="sng">
                    <a:solidFill>
                      <a:srgbClr val="FFCC99"/>
                    </a:solidFill>
                    <a:prstDash val="solid"/>
                    <a:headEnd type="none" w="med" len="med"/>
                    <a:tailEnd type="none" w="med" len="med"/>
                  </a:ln>
                </p:spPr>
              </p:sp>
              <p:sp>
                <p:nvSpPr>
                  <p:cNvPr id="206883" name="直接连接符 46114"/>
                  <p:cNvSpPr/>
                  <p:nvPr/>
                </p:nvSpPr>
                <p:spPr>
                  <a:xfrm>
                    <a:off x="1708" y="1855"/>
                    <a:ext cx="3124" cy="0"/>
                  </a:xfrm>
                  <a:prstGeom prst="line">
                    <a:avLst/>
                  </a:prstGeom>
                  <a:ln w="9525" cap="flat" cmpd="sng">
                    <a:solidFill>
                      <a:srgbClr val="FFCC99"/>
                    </a:solidFill>
                    <a:prstDash val="solid"/>
                    <a:headEnd type="none" w="med" len="med"/>
                    <a:tailEnd type="none" w="med" len="med"/>
                  </a:ln>
                </p:spPr>
              </p:sp>
              <p:sp>
                <p:nvSpPr>
                  <p:cNvPr id="206884" name="直接连接符 46115"/>
                  <p:cNvSpPr/>
                  <p:nvPr/>
                </p:nvSpPr>
                <p:spPr>
                  <a:xfrm>
                    <a:off x="1708" y="1902"/>
                    <a:ext cx="3124" cy="0"/>
                  </a:xfrm>
                  <a:prstGeom prst="line">
                    <a:avLst/>
                  </a:prstGeom>
                  <a:ln w="9525" cap="flat" cmpd="sng">
                    <a:solidFill>
                      <a:srgbClr val="FFCC99"/>
                    </a:solidFill>
                    <a:prstDash val="solid"/>
                    <a:headEnd type="none" w="med" len="med"/>
                    <a:tailEnd type="none" w="med" len="med"/>
                  </a:ln>
                </p:spPr>
              </p:sp>
              <p:sp>
                <p:nvSpPr>
                  <p:cNvPr id="206885" name="直接连接符 46116"/>
                  <p:cNvSpPr/>
                  <p:nvPr/>
                </p:nvSpPr>
                <p:spPr>
                  <a:xfrm>
                    <a:off x="1708" y="1954"/>
                    <a:ext cx="3124" cy="0"/>
                  </a:xfrm>
                  <a:prstGeom prst="line">
                    <a:avLst/>
                  </a:prstGeom>
                  <a:ln w="22225" cap="flat" cmpd="sng">
                    <a:solidFill>
                      <a:srgbClr val="FFCC99"/>
                    </a:solidFill>
                    <a:prstDash val="solid"/>
                    <a:headEnd type="none" w="med" len="med"/>
                    <a:tailEnd type="none" w="med" len="med"/>
                  </a:ln>
                </p:spPr>
              </p:sp>
              <p:sp>
                <p:nvSpPr>
                  <p:cNvPr id="206886" name="直接连接符 46117"/>
                  <p:cNvSpPr/>
                  <p:nvPr/>
                </p:nvSpPr>
                <p:spPr>
                  <a:xfrm>
                    <a:off x="1708" y="2050"/>
                    <a:ext cx="3124" cy="0"/>
                  </a:xfrm>
                  <a:prstGeom prst="line">
                    <a:avLst/>
                  </a:prstGeom>
                  <a:ln w="9525" cap="flat" cmpd="sng">
                    <a:solidFill>
                      <a:srgbClr val="FFCC99"/>
                    </a:solidFill>
                    <a:prstDash val="solid"/>
                    <a:headEnd type="none" w="med" len="med"/>
                    <a:tailEnd type="none" w="med" len="med"/>
                  </a:ln>
                </p:spPr>
              </p:sp>
              <p:sp>
                <p:nvSpPr>
                  <p:cNvPr id="206887" name="直接连接符 46118"/>
                  <p:cNvSpPr/>
                  <p:nvPr/>
                </p:nvSpPr>
                <p:spPr>
                  <a:xfrm>
                    <a:off x="1708" y="2002"/>
                    <a:ext cx="3124" cy="0"/>
                  </a:xfrm>
                  <a:prstGeom prst="line">
                    <a:avLst/>
                  </a:prstGeom>
                  <a:ln w="9525" cap="flat" cmpd="sng">
                    <a:solidFill>
                      <a:srgbClr val="FFCC99"/>
                    </a:solidFill>
                    <a:prstDash val="solid"/>
                    <a:headEnd type="none" w="med" len="med"/>
                    <a:tailEnd type="none" w="med" len="med"/>
                  </a:ln>
                </p:spPr>
              </p:sp>
              <p:sp>
                <p:nvSpPr>
                  <p:cNvPr id="206888" name="直接连接符 46119"/>
                  <p:cNvSpPr/>
                  <p:nvPr/>
                </p:nvSpPr>
                <p:spPr>
                  <a:xfrm>
                    <a:off x="1708" y="2099"/>
                    <a:ext cx="3124" cy="0"/>
                  </a:xfrm>
                  <a:prstGeom prst="line">
                    <a:avLst/>
                  </a:prstGeom>
                  <a:ln w="9525" cap="flat" cmpd="sng">
                    <a:solidFill>
                      <a:srgbClr val="FFCC99"/>
                    </a:solidFill>
                    <a:prstDash val="solid"/>
                    <a:headEnd type="none" w="med" len="med"/>
                    <a:tailEnd type="none" w="med" len="med"/>
                  </a:ln>
                </p:spPr>
              </p:sp>
              <p:sp>
                <p:nvSpPr>
                  <p:cNvPr id="206889" name="直接连接符 46120"/>
                  <p:cNvSpPr/>
                  <p:nvPr/>
                </p:nvSpPr>
                <p:spPr>
                  <a:xfrm>
                    <a:off x="1708" y="2146"/>
                    <a:ext cx="3124" cy="0"/>
                  </a:xfrm>
                  <a:prstGeom prst="line">
                    <a:avLst/>
                  </a:prstGeom>
                  <a:ln w="9525" cap="flat" cmpd="sng">
                    <a:solidFill>
                      <a:srgbClr val="FFCC99"/>
                    </a:solidFill>
                    <a:prstDash val="solid"/>
                    <a:headEnd type="none" w="med" len="med"/>
                    <a:tailEnd type="none" w="med" len="med"/>
                  </a:ln>
                </p:spPr>
              </p:sp>
              <p:sp>
                <p:nvSpPr>
                  <p:cNvPr id="206890" name="直接连接符 46121"/>
                  <p:cNvSpPr/>
                  <p:nvPr/>
                </p:nvSpPr>
                <p:spPr>
                  <a:xfrm>
                    <a:off x="1708" y="2198"/>
                    <a:ext cx="3124" cy="0"/>
                  </a:xfrm>
                  <a:prstGeom prst="line">
                    <a:avLst/>
                  </a:prstGeom>
                  <a:ln w="22225" cap="flat" cmpd="sng">
                    <a:solidFill>
                      <a:srgbClr val="FFCC99"/>
                    </a:solidFill>
                    <a:prstDash val="solid"/>
                    <a:headEnd type="none" w="med" len="med"/>
                    <a:tailEnd type="none" w="med" len="med"/>
                  </a:ln>
                </p:spPr>
              </p:sp>
              <p:sp>
                <p:nvSpPr>
                  <p:cNvPr id="206891" name="直接连接符 46122"/>
                  <p:cNvSpPr/>
                  <p:nvPr/>
                </p:nvSpPr>
                <p:spPr>
                  <a:xfrm>
                    <a:off x="1708" y="2294"/>
                    <a:ext cx="3124" cy="0"/>
                  </a:xfrm>
                  <a:prstGeom prst="line">
                    <a:avLst/>
                  </a:prstGeom>
                  <a:ln w="9525" cap="flat" cmpd="sng">
                    <a:solidFill>
                      <a:srgbClr val="FFCC99"/>
                    </a:solidFill>
                    <a:prstDash val="solid"/>
                    <a:headEnd type="none" w="med" len="med"/>
                    <a:tailEnd type="none" w="med" len="med"/>
                  </a:ln>
                </p:spPr>
              </p:sp>
              <p:sp>
                <p:nvSpPr>
                  <p:cNvPr id="206892" name="直接连接符 46123"/>
                  <p:cNvSpPr/>
                  <p:nvPr/>
                </p:nvSpPr>
                <p:spPr>
                  <a:xfrm>
                    <a:off x="1708" y="2246"/>
                    <a:ext cx="3124" cy="0"/>
                  </a:xfrm>
                  <a:prstGeom prst="line">
                    <a:avLst/>
                  </a:prstGeom>
                  <a:ln w="9525" cap="flat" cmpd="sng">
                    <a:solidFill>
                      <a:srgbClr val="FFCC99"/>
                    </a:solidFill>
                    <a:prstDash val="solid"/>
                    <a:headEnd type="none" w="med" len="med"/>
                    <a:tailEnd type="none" w="med" len="med"/>
                  </a:ln>
                </p:spPr>
              </p:sp>
              <p:sp>
                <p:nvSpPr>
                  <p:cNvPr id="206893" name="直接连接符 46124"/>
                  <p:cNvSpPr/>
                  <p:nvPr/>
                </p:nvSpPr>
                <p:spPr>
                  <a:xfrm>
                    <a:off x="1708" y="2344"/>
                    <a:ext cx="3124" cy="0"/>
                  </a:xfrm>
                  <a:prstGeom prst="line">
                    <a:avLst/>
                  </a:prstGeom>
                  <a:ln w="9525" cap="flat" cmpd="sng">
                    <a:solidFill>
                      <a:srgbClr val="FFCC99"/>
                    </a:solidFill>
                    <a:prstDash val="solid"/>
                    <a:headEnd type="none" w="med" len="med"/>
                    <a:tailEnd type="none" w="med" len="med"/>
                  </a:ln>
                </p:spPr>
              </p:sp>
              <p:sp>
                <p:nvSpPr>
                  <p:cNvPr id="206894" name="直接连接符 46125"/>
                  <p:cNvSpPr/>
                  <p:nvPr/>
                </p:nvSpPr>
                <p:spPr>
                  <a:xfrm>
                    <a:off x="1708" y="2391"/>
                    <a:ext cx="3124" cy="0"/>
                  </a:xfrm>
                  <a:prstGeom prst="line">
                    <a:avLst/>
                  </a:prstGeom>
                  <a:ln w="9525" cap="flat" cmpd="sng">
                    <a:solidFill>
                      <a:srgbClr val="FFCC99"/>
                    </a:solidFill>
                    <a:prstDash val="solid"/>
                    <a:headEnd type="none" w="med" len="med"/>
                    <a:tailEnd type="none" w="med" len="med"/>
                  </a:ln>
                </p:spPr>
              </p:sp>
              <p:sp>
                <p:nvSpPr>
                  <p:cNvPr id="206895" name="直接连接符 46126"/>
                  <p:cNvSpPr/>
                  <p:nvPr/>
                </p:nvSpPr>
                <p:spPr>
                  <a:xfrm>
                    <a:off x="1708" y="2443"/>
                    <a:ext cx="3124" cy="0"/>
                  </a:xfrm>
                  <a:prstGeom prst="line">
                    <a:avLst/>
                  </a:prstGeom>
                  <a:ln w="22225" cap="flat" cmpd="sng">
                    <a:solidFill>
                      <a:srgbClr val="FFCC99"/>
                    </a:solidFill>
                    <a:prstDash val="solid"/>
                    <a:headEnd type="none" w="med" len="med"/>
                    <a:tailEnd type="none" w="med" len="med"/>
                  </a:ln>
                </p:spPr>
              </p:sp>
              <p:sp>
                <p:nvSpPr>
                  <p:cNvPr id="206896" name="直接连接符 46127"/>
                  <p:cNvSpPr/>
                  <p:nvPr/>
                </p:nvSpPr>
                <p:spPr>
                  <a:xfrm>
                    <a:off x="1708" y="2538"/>
                    <a:ext cx="3124" cy="0"/>
                  </a:xfrm>
                  <a:prstGeom prst="line">
                    <a:avLst/>
                  </a:prstGeom>
                  <a:ln w="9525" cap="flat" cmpd="sng">
                    <a:solidFill>
                      <a:srgbClr val="FFCC99"/>
                    </a:solidFill>
                    <a:prstDash val="solid"/>
                    <a:headEnd type="none" w="med" len="med"/>
                    <a:tailEnd type="none" w="med" len="med"/>
                  </a:ln>
                </p:spPr>
              </p:sp>
              <p:sp>
                <p:nvSpPr>
                  <p:cNvPr id="206897" name="直接连接符 46128"/>
                  <p:cNvSpPr/>
                  <p:nvPr/>
                </p:nvSpPr>
                <p:spPr>
                  <a:xfrm>
                    <a:off x="1708" y="2490"/>
                    <a:ext cx="3124" cy="0"/>
                  </a:xfrm>
                  <a:prstGeom prst="line">
                    <a:avLst/>
                  </a:prstGeom>
                  <a:ln w="9525" cap="flat" cmpd="sng">
                    <a:solidFill>
                      <a:srgbClr val="FFCC99"/>
                    </a:solidFill>
                    <a:prstDash val="solid"/>
                    <a:headEnd type="none" w="med" len="med"/>
                    <a:tailEnd type="none" w="med" len="med"/>
                  </a:ln>
                </p:spPr>
              </p:sp>
              <p:sp>
                <p:nvSpPr>
                  <p:cNvPr id="206898" name="直接连接符 46129"/>
                  <p:cNvSpPr/>
                  <p:nvPr/>
                </p:nvSpPr>
                <p:spPr>
                  <a:xfrm>
                    <a:off x="1708" y="2587"/>
                    <a:ext cx="3124" cy="0"/>
                  </a:xfrm>
                  <a:prstGeom prst="line">
                    <a:avLst/>
                  </a:prstGeom>
                  <a:ln w="9525" cap="flat" cmpd="sng">
                    <a:solidFill>
                      <a:srgbClr val="FFCC99"/>
                    </a:solidFill>
                    <a:prstDash val="solid"/>
                    <a:headEnd type="none" w="med" len="med"/>
                    <a:tailEnd type="none" w="med" len="med"/>
                  </a:ln>
                </p:spPr>
              </p:sp>
              <p:sp>
                <p:nvSpPr>
                  <p:cNvPr id="206899" name="直接连接符 46130"/>
                  <p:cNvSpPr/>
                  <p:nvPr/>
                </p:nvSpPr>
                <p:spPr>
                  <a:xfrm>
                    <a:off x="1708" y="2634"/>
                    <a:ext cx="3124" cy="0"/>
                  </a:xfrm>
                  <a:prstGeom prst="line">
                    <a:avLst/>
                  </a:prstGeom>
                  <a:ln w="9525" cap="flat" cmpd="sng">
                    <a:solidFill>
                      <a:srgbClr val="FFCC99"/>
                    </a:solidFill>
                    <a:prstDash val="solid"/>
                    <a:headEnd type="none" w="med" len="med"/>
                    <a:tailEnd type="none" w="med" len="med"/>
                  </a:ln>
                </p:spPr>
              </p:sp>
              <p:sp>
                <p:nvSpPr>
                  <p:cNvPr id="206900" name="直接连接符 46131"/>
                  <p:cNvSpPr/>
                  <p:nvPr/>
                </p:nvSpPr>
                <p:spPr>
                  <a:xfrm>
                    <a:off x="1708" y="2687"/>
                    <a:ext cx="3124" cy="0"/>
                  </a:xfrm>
                  <a:prstGeom prst="line">
                    <a:avLst/>
                  </a:prstGeom>
                  <a:ln w="22225" cap="flat" cmpd="sng">
                    <a:solidFill>
                      <a:srgbClr val="FFCC99"/>
                    </a:solidFill>
                    <a:prstDash val="solid"/>
                    <a:headEnd type="none" w="med" len="med"/>
                    <a:tailEnd type="none" w="med" len="med"/>
                  </a:ln>
                </p:spPr>
              </p:sp>
              <p:sp>
                <p:nvSpPr>
                  <p:cNvPr id="206901" name="直接连接符 46132"/>
                  <p:cNvSpPr/>
                  <p:nvPr/>
                </p:nvSpPr>
                <p:spPr>
                  <a:xfrm>
                    <a:off x="1708" y="2774"/>
                    <a:ext cx="3124" cy="0"/>
                  </a:xfrm>
                  <a:prstGeom prst="line">
                    <a:avLst/>
                  </a:prstGeom>
                  <a:ln w="9525" cap="flat" cmpd="sng">
                    <a:solidFill>
                      <a:srgbClr val="FFCC99"/>
                    </a:solidFill>
                    <a:prstDash val="solid"/>
                    <a:headEnd type="none" w="med" len="med"/>
                    <a:tailEnd type="none" w="med" len="med"/>
                  </a:ln>
                </p:spPr>
              </p:sp>
              <p:sp>
                <p:nvSpPr>
                  <p:cNvPr id="206902" name="直接连接符 46133"/>
                  <p:cNvSpPr/>
                  <p:nvPr/>
                </p:nvSpPr>
                <p:spPr>
                  <a:xfrm>
                    <a:off x="1708" y="2726"/>
                    <a:ext cx="3124" cy="0"/>
                  </a:xfrm>
                  <a:prstGeom prst="line">
                    <a:avLst/>
                  </a:prstGeom>
                  <a:ln w="9525" cap="flat" cmpd="sng">
                    <a:solidFill>
                      <a:srgbClr val="FFCC99"/>
                    </a:solidFill>
                    <a:prstDash val="solid"/>
                    <a:headEnd type="none" w="med" len="med"/>
                    <a:tailEnd type="none" w="med" len="med"/>
                  </a:ln>
                </p:spPr>
              </p:sp>
              <p:sp>
                <p:nvSpPr>
                  <p:cNvPr id="206903" name="直接连接符 46134"/>
                  <p:cNvSpPr/>
                  <p:nvPr/>
                </p:nvSpPr>
                <p:spPr>
                  <a:xfrm>
                    <a:off x="1708" y="2814"/>
                    <a:ext cx="3124" cy="0"/>
                  </a:xfrm>
                  <a:prstGeom prst="line">
                    <a:avLst/>
                  </a:prstGeom>
                  <a:ln w="9525" cap="flat" cmpd="sng">
                    <a:solidFill>
                      <a:srgbClr val="FFCC99"/>
                    </a:solidFill>
                    <a:prstDash val="solid"/>
                    <a:headEnd type="none" w="med" len="med"/>
                    <a:tailEnd type="none" w="med" len="med"/>
                  </a:ln>
                </p:spPr>
              </p:sp>
              <p:sp>
                <p:nvSpPr>
                  <p:cNvPr id="206904" name="直接连接符 46135"/>
                  <p:cNvSpPr/>
                  <p:nvPr/>
                </p:nvSpPr>
                <p:spPr>
                  <a:xfrm>
                    <a:off x="1708" y="2861"/>
                    <a:ext cx="3124" cy="0"/>
                  </a:xfrm>
                  <a:prstGeom prst="line">
                    <a:avLst/>
                  </a:prstGeom>
                  <a:ln w="9525" cap="flat" cmpd="sng">
                    <a:solidFill>
                      <a:srgbClr val="FFCC99"/>
                    </a:solidFill>
                    <a:prstDash val="solid"/>
                    <a:headEnd type="none" w="med" len="med"/>
                    <a:tailEnd type="none" w="med" len="med"/>
                  </a:ln>
                </p:spPr>
              </p:sp>
              <p:sp>
                <p:nvSpPr>
                  <p:cNvPr id="206905" name="直接连接符 46136"/>
                  <p:cNvSpPr/>
                  <p:nvPr/>
                </p:nvSpPr>
                <p:spPr>
                  <a:xfrm>
                    <a:off x="1708" y="2914"/>
                    <a:ext cx="3124" cy="0"/>
                  </a:xfrm>
                  <a:prstGeom prst="line">
                    <a:avLst/>
                  </a:prstGeom>
                  <a:ln w="22225" cap="flat" cmpd="sng">
                    <a:solidFill>
                      <a:srgbClr val="FFCC99"/>
                    </a:solidFill>
                    <a:prstDash val="solid"/>
                    <a:headEnd type="none" w="med" len="med"/>
                    <a:tailEnd type="none" w="med" len="med"/>
                  </a:ln>
                </p:spPr>
              </p:sp>
              <p:sp>
                <p:nvSpPr>
                  <p:cNvPr id="206906" name="直接连接符 46137"/>
                  <p:cNvSpPr/>
                  <p:nvPr/>
                </p:nvSpPr>
                <p:spPr>
                  <a:xfrm>
                    <a:off x="1708" y="3010"/>
                    <a:ext cx="3124" cy="0"/>
                  </a:xfrm>
                  <a:prstGeom prst="line">
                    <a:avLst/>
                  </a:prstGeom>
                  <a:ln w="9525" cap="flat" cmpd="sng">
                    <a:solidFill>
                      <a:srgbClr val="FFCC99"/>
                    </a:solidFill>
                    <a:prstDash val="solid"/>
                    <a:headEnd type="none" w="med" len="med"/>
                    <a:tailEnd type="none" w="med" len="med"/>
                  </a:ln>
                </p:spPr>
              </p:sp>
              <p:sp>
                <p:nvSpPr>
                  <p:cNvPr id="206907" name="直接连接符 46138"/>
                  <p:cNvSpPr/>
                  <p:nvPr/>
                </p:nvSpPr>
                <p:spPr>
                  <a:xfrm>
                    <a:off x="1708" y="2962"/>
                    <a:ext cx="3124" cy="0"/>
                  </a:xfrm>
                  <a:prstGeom prst="line">
                    <a:avLst/>
                  </a:prstGeom>
                  <a:ln w="9525" cap="flat" cmpd="sng">
                    <a:solidFill>
                      <a:srgbClr val="FFCC99"/>
                    </a:solidFill>
                    <a:prstDash val="solid"/>
                    <a:headEnd type="none" w="med" len="med"/>
                    <a:tailEnd type="none" w="med" len="med"/>
                  </a:ln>
                </p:spPr>
              </p:sp>
              <p:sp>
                <p:nvSpPr>
                  <p:cNvPr id="206908" name="直接连接符 46139"/>
                  <p:cNvSpPr/>
                  <p:nvPr/>
                </p:nvSpPr>
                <p:spPr>
                  <a:xfrm>
                    <a:off x="1708" y="3059"/>
                    <a:ext cx="3124" cy="0"/>
                  </a:xfrm>
                  <a:prstGeom prst="line">
                    <a:avLst/>
                  </a:prstGeom>
                  <a:ln w="9525" cap="flat" cmpd="sng">
                    <a:solidFill>
                      <a:srgbClr val="FFCC99"/>
                    </a:solidFill>
                    <a:prstDash val="solid"/>
                    <a:headEnd type="none" w="med" len="med"/>
                    <a:tailEnd type="none" w="med" len="med"/>
                  </a:ln>
                </p:spPr>
              </p:sp>
              <p:sp>
                <p:nvSpPr>
                  <p:cNvPr id="206909" name="直接连接符 46140"/>
                  <p:cNvSpPr/>
                  <p:nvPr/>
                </p:nvSpPr>
                <p:spPr>
                  <a:xfrm>
                    <a:off x="1708" y="3097"/>
                    <a:ext cx="3124" cy="0"/>
                  </a:xfrm>
                  <a:prstGeom prst="line">
                    <a:avLst/>
                  </a:prstGeom>
                  <a:ln w="9525" cap="flat" cmpd="sng">
                    <a:solidFill>
                      <a:srgbClr val="FFCC99"/>
                    </a:solidFill>
                    <a:prstDash val="solid"/>
                    <a:headEnd type="none" w="med" len="med"/>
                    <a:tailEnd type="none" w="med" len="med"/>
                  </a:ln>
                </p:spPr>
              </p:sp>
              <p:sp>
                <p:nvSpPr>
                  <p:cNvPr id="206910" name="直接连接符 46141"/>
                  <p:cNvSpPr/>
                  <p:nvPr/>
                </p:nvSpPr>
                <p:spPr>
                  <a:xfrm>
                    <a:off x="1708" y="3158"/>
                    <a:ext cx="3124" cy="0"/>
                  </a:xfrm>
                  <a:prstGeom prst="line">
                    <a:avLst/>
                  </a:prstGeom>
                  <a:ln w="22225" cap="flat" cmpd="sng">
                    <a:solidFill>
                      <a:srgbClr val="FFCC99"/>
                    </a:solidFill>
                    <a:prstDash val="solid"/>
                    <a:headEnd type="none" w="med" len="med"/>
                    <a:tailEnd type="none" w="med" len="med"/>
                  </a:ln>
                </p:spPr>
              </p:sp>
              <p:sp>
                <p:nvSpPr>
                  <p:cNvPr id="206911" name="直接连接符 46142"/>
                  <p:cNvSpPr/>
                  <p:nvPr/>
                </p:nvSpPr>
                <p:spPr>
                  <a:xfrm>
                    <a:off x="1708" y="3254"/>
                    <a:ext cx="3124" cy="0"/>
                  </a:xfrm>
                  <a:prstGeom prst="line">
                    <a:avLst/>
                  </a:prstGeom>
                  <a:ln w="9525" cap="flat" cmpd="sng">
                    <a:solidFill>
                      <a:srgbClr val="FFCC99"/>
                    </a:solidFill>
                    <a:prstDash val="solid"/>
                    <a:headEnd type="none" w="med" len="med"/>
                    <a:tailEnd type="none" w="med" len="med"/>
                  </a:ln>
                </p:spPr>
              </p:sp>
              <p:sp>
                <p:nvSpPr>
                  <p:cNvPr id="206912" name="直接连接符 46143"/>
                  <p:cNvSpPr/>
                  <p:nvPr/>
                </p:nvSpPr>
                <p:spPr>
                  <a:xfrm>
                    <a:off x="1708" y="3206"/>
                    <a:ext cx="3124" cy="0"/>
                  </a:xfrm>
                  <a:prstGeom prst="line">
                    <a:avLst/>
                  </a:prstGeom>
                  <a:ln w="9525" cap="flat" cmpd="sng">
                    <a:solidFill>
                      <a:srgbClr val="FFCC99"/>
                    </a:solidFill>
                    <a:prstDash val="solid"/>
                    <a:headEnd type="none" w="med" len="med"/>
                    <a:tailEnd type="none" w="med" len="med"/>
                  </a:ln>
                </p:spPr>
              </p:sp>
              <p:sp>
                <p:nvSpPr>
                  <p:cNvPr id="206913" name="直接连接符 46144"/>
                  <p:cNvSpPr/>
                  <p:nvPr/>
                </p:nvSpPr>
                <p:spPr>
                  <a:xfrm>
                    <a:off x="1708" y="3303"/>
                    <a:ext cx="3124" cy="0"/>
                  </a:xfrm>
                  <a:prstGeom prst="line">
                    <a:avLst/>
                  </a:prstGeom>
                  <a:ln w="9525" cap="flat" cmpd="sng">
                    <a:solidFill>
                      <a:srgbClr val="FFCC99"/>
                    </a:solidFill>
                    <a:prstDash val="solid"/>
                    <a:headEnd type="none" w="med" len="med"/>
                    <a:tailEnd type="none" w="med" len="med"/>
                  </a:ln>
                </p:spPr>
              </p:sp>
              <p:sp>
                <p:nvSpPr>
                  <p:cNvPr id="206914" name="直接连接符 46145"/>
                  <p:cNvSpPr/>
                  <p:nvPr/>
                </p:nvSpPr>
                <p:spPr>
                  <a:xfrm>
                    <a:off x="1708" y="3350"/>
                    <a:ext cx="3124" cy="0"/>
                  </a:xfrm>
                  <a:prstGeom prst="line">
                    <a:avLst/>
                  </a:prstGeom>
                  <a:ln w="9525" cap="flat" cmpd="sng">
                    <a:solidFill>
                      <a:srgbClr val="FFCC99"/>
                    </a:solidFill>
                    <a:prstDash val="solid"/>
                    <a:headEnd type="none" w="med" len="med"/>
                    <a:tailEnd type="none" w="med" len="med"/>
                  </a:ln>
                </p:spPr>
              </p:sp>
              <p:sp>
                <p:nvSpPr>
                  <p:cNvPr id="206915" name="直接连接符 46146"/>
                  <p:cNvSpPr/>
                  <p:nvPr/>
                </p:nvSpPr>
                <p:spPr>
                  <a:xfrm>
                    <a:off x="1708" y="3393"/>
                    <a:ext cx="3124" cy="0"/>
                  </a:xfrm>
                  <a:prstGeom prst="line">
                    <a:avLst/>
                  </a:prstGeom>
                  <a:ln w="22225" cap="flat" cmpd="sng">
                    <a:solidFill>
                      <a:srgbClr val="FFCC99"/>
                    </a:solidFill>
                    <a:prstDash val="solid"/>
                    <a:headEnd type="none" w="med" len="med"/>
                    <a:tailEnd type="none" w="med" len="med"/>
                  </a:ln>
                </p:spPr>
              </p:sp>
              <p:sp>
                <p:nvSpPr>
                  <p:cNvPr id="206916" name="直接连接符 46147"/>
                  <p:cNvSpPr/>
                  <p:nvPr/>
                </p:nvSpPr>
                <p:spPr>
                  <a:xfrm>
                    <a:off x="1708" y="3490"/>
                    <a:ext cx="3124" cy="0"/>
                  </a:xfrm>
                  <a:prstGeom prst="line">
                    <a:avLst/>
                  </a:prstGeom>
                  <a:ln w="9525" cap="flat" cmpd="sng">
                    <a:solidFill>
                      <a:srgbClr val="FFCC99"/>
                    </a:solidFill>
                    <a:prstDash val="solid"/>
                    <a:headEnd type="none" w="med" len="med"/>
                    <a:tailEnd type="none" w="med" len="med"/>
                  </a:ln>
                </p:spPr>
              </p:sp>
              <p:sp>
                <p:nvSpPr>
                  <p:cNvPr id="206917" name="直接连接符 46148"/>
                  <p:cNvSpPr/>
                  <p:nvPr/>
                </p:nvSpPr>
                <p:spPr>
                  <a:xfrm>
                    <a:off x="1708" y="3442"/>
                    <a:ext cx="3124" cy="0"/>
                  </a:xfrm>
                  <a:prstGeom prst="line">
                    <a:avLst/>
                  </a:prstGeom>
                  <a:ln w="9525" cap="flat" cmpd="sng">
                    <a:solidFill>
                      <a:srgbClr val="FFCC99"/>
                    </a:solidFill>
                    <a:prstDash val="solid"/>
                    <a:headEnd type="none" w="med" len="med"/>
                    <a:tailEnd type="none" w="med" len="med"/>
                  </a:ln>
                </p:spPr>
              </p:sp>
              <p:sp>
                <p:nvSpPr>
                  <p:cNvPr id="206918" name="直接连接符 46149"/>
                  <p:cNvSpPr/>
                  <p:nvPr/>
                </p:nvSpPr>
                <p:spPr>
                  <a:xfrm>
                    <a:off x="1708" y="3538"/>
                    <a:ext cx="3124" cy="0"/>
                  </a:xfrm>
                  <a:prstGeom prst="line">
                    <a:avLst/>
                  </a:prstGeom>
                  <a:ln w="9525" cap="flat" cmpd="sng">
                    <a:solidFill>
                      <a:srgbClr val="FFCC99"/>
                    </a:solidFill>
                    <a:prstDash val="solid"/>
                    <a:headEnd type="none" w="med" len="med"/>
                    <a:tailEnd type="none" w="med" len="med"/>
                  </a:ln>
                </p:spPr>
              </p:sp>
              <p:sp>
                <p:nvSpPr>
                  <p:cNvPr id="206919" name="直接连接符 46150"/>
                  <p:cNvSpPr/>
                  <p:nvPr/>
                </p:nvSpPr>
                <p:spPr>
                  <a:xfrm>
                    <a:off x="1708" y="3585"/>
                    <a:ext cx="3124" cy="0"/>
                  </a:xfrm>
                  <a:prstGeom prst="line">
                    <a:avLst/>
                  </a:prstGeom>
                  <a:ln w="9525" cap="flat" cmpd="sng">
                    <a:solidFill>
                      <a:srgbClr val="FFCC99"/>
                    </a:solidFill>
                    <a:prstDash val="solid"/>
                    <a:headEnd type="none" w="med" len="med"/>
                    <a:tailEnd type="none" w="med" len="med"/>
                  </a:ln>
                </p:spPr>
              </p:sp>
              <p:sp>
                <p:nvSpPr>
                  <p:cNvPr id="206920" name="直接连接符 46151"/>
                  <p:cNvSpPr/>
                  <p:nvPr/>
                </p:nvSpPr>
                <p:spPr>
                  <a:xfrm>
                    <a:off x="1708" y="3638"/>
                    <a:ext cx="3124" cy="0"/>
                  </a:xfrm>
                  <a:prstGeom prst="line">
                    <a:avLst/>
                  </a:prstGeom>
                  <a:ln w="22225" cap="flat" cmpd="sng">
                    <a:solidFill>
                      <a:srgbClr val="FFCC99"/>
                    </a:solidFill>
                    <a:prstDash val="solid"/>
                    <a:headEnd type="none" w="med" len="med"/>
                    <a:tailEnd type="none" w="med" len="med"/>
                  </a:ln>
                </p:spPr>
              </p:sp>
            </p:grpSp>
            <p:grpSp>
              <p:nvGrpSpPr>
                <p:cNvPr id="206921" name="组合 46152"/>
                <p:cNvGrpSpPr/>
                <p:nvPr/>
              </p:nvGrpSpPr>
              <p:grpSpPr>
                <a:xfrm>
                  <a:off x="1486" y="800"/>
                  <a:ext cx="3124" cy="3124"/>
                  <a:chOff x="1731" y="700"/>
                  <a:chExt cx="3124" cy="3124"/>
                </a:xfrm>
              </p:grpSpPr>
              <p:sp>
                <p:nvSpPr>
                  <p:cNvPr id="206922" name="直接连接符 46153"/>
                  <p:cNvSpPr/>
                  <p:nvPr/>
                </p:nvSpPr>
                <p:spPr>
                  <a:xfrm rot="5400000">
                    <a:off x="3293" y="2262"/>
                    <a:ext cx="3124" cy="0"/>
                  </a:xfrm>
                  <a:prstGeom prst="line">
                    <a:avLst/>
                  </a:prstGeom>
                  <a:ln w="22225" cap="flat" cmpd="sng">
                    <a:solidFill>
                      <a:srgbClr val="FFCC99"/>
                    </a:solidFill>
                    <a:prstDash val="solid"/>
                    <a:headEnd type="none" w="med" len="med"/>
                    <a:tailEnd type="none" w="med" len="med"/>
                  </a:ln>
                </p:spPr>
              </p:sp>
              <p:sp>
                <p:nvSpPr>
                  <p:cNvPr id="206923" name="直接连接符 46154"/>
                  <p:cNvSpPr/>
                  <p:nvPr/>
                </p:nvSpPr>
                <p:spPr>
                  <a:xfrm rot="5400000">
                    <a:off x="3189" y="2262"/>
                    <a:ext cx="3124" cy="0"/>
                  </a:xfrm>
                  <a:prstGeom prst="line">
                    <a:avLst/>
                  </a:prstGeom>
                  <a:ln w="9525" cap="flat" cmpd="sng">
                    <a:solidFill>
                      <a:srgbClr val="FFCC99"/>
                    </a:solidFill>
                    <a:prstDash val="solid"/>
                    <a:headEnd type="none" w="med" len="med"/>
                    <a:tailEnd type="none" w="med" len="med"/>
                  </a:ln>
                </p:spPr>
              </p:sp>
              <p:sp>
                <p:nvSpPr>
                  <p:cNvPr id="206924" name="直接连接符 46155"/>
                  <p:cNvSpPr/>
                  <p:nvPr/>
                </p:nvSpPr>
                <p:spPr>
                  <a:xfrm rot="5400000">
                    <a:off x="3236" y="2262"/>
                    <a:ext cx="3124" cy="0"/>
                  </a:xfrm>
                  <a:prstGeom prst="line">
                    <a:avLst/>
                  </a:prstGeom>
                  <a:ln w="9525" cap="flat" cmpd="sng">
                    <a:solidFill>
                      <a:srgbClr val="FFCC99"/>
                    </a:solidFill>
                    <a:prstDash val="solid"/>
                    <a:headEnd type="none" w="med" len="med"/>
                    <a:tailEnd type="none" w="med" len="med"/>
                  </a:ln>
                </p:spPr>
              </p:sp>
              <p:sp>
                <p:nvSpPr>
                  <p:cNvPr id="206925" name="直接连接符 46156"/>
                  <p:cNvSpPr/>
                  <p:nvPr/>
                </p:nvSpPr>
                <p:spPr>
                  <a:xfrm rot="5400000">
                    <a:off x="3139" y="2262"/>
                    <a:ext cx="3124" cy="0"/>
                  </a:xfrm>
                  <a:prstGeom prst="line">
                    <a:avLst/>
                  </a:prstGeom>
                  <a:ln w="9525" cap="flat" cmpd="sng">
                    <a:solidFill>
                      <a:srgbClr val="FFCC99"/>
                    </a:solidFill>
                    <a:prstDash val="solid"/>
                    <a:headEnd type="none" w="med" len="med"/>
                    <a:tailEnd type="none" w="med" len="med"/>
                  </a:ln>
                </p:spPr>
              </p:sp>
              <p:sp>
                <p:nvSpPr>
                  <p:cNvPr id="206926" name="直接连接符 46157"/>
                  <p:cNvSpPr/>
                  <p:nvPr/>
                </p:nvSpPr>
                <p:spPr>
                  <a:xfrm rot="5400000">
                    <a:off x="3093" y="2262"/>
                    <a:ext cx="3124" cy="0"/>
                  </a:xfrm>
                  <a:prstGeom prst="line">
                    <a:avLst/>
                  </a:prstGeom>
                  <a:ln w="9525" cap="flat" cmpd="sng">
                    <a:solidFill>
                      <a:srgbClr val="FFCC99"/>
                    </a:solidFill>
                    <a:prstDash val="solid"/>
                    <a:headEnd type="none" w="med" len="med"/>
                    <a:tailEnd type="none" w="med" len="med"/>
                  </a:ln>
                </p:spPr>
              </p:sp>
              <p:sp>
                <p:nvSpPr>
                  <p:cNvPr id="206927" name="直接连接符 46158"/>
                  <p:cNvSpPr/>
                  <p:nvPr/>
                </p:nvSpPr>
                <p:spPr>
                  <a:xfrm rot="5400000">
                    <a:off x="3040" y="2262"/>
                    <a:ext cx="3124" cy="0"/>
                  </a:xfrm>
                  <a:prstGeom prst="line">
                    <a:avLst/>
                  </a:prstGeom>
                  <a:ln w="22225" cap="flat" cmpd="sng">
                    <a:solidFill>
                      <a:srgbClr val="FFCC99"/>
                    </a:solidFill>
                    <a:prstDash val="solid"/>
                    <a:headEnd type="none" w="med" len="med"/>
                    <a:tailEnd type="none" w="med" len="med"/>
                  </a:ln>
                </p:spPr>
              </p:sp>
              <p:sp>
                <p:nvSpPr>
                  <p:cNvPr id="206928" name="直接连接符 46159"/>
                  <p:cNvSpPr/>
                  <p:nvPr/>
                </p:nvSpPr>
                <p:spPr>
                  <a:xfrm rot="5400000">
                    <a:off x="2936" y="2262"/>
                    <a:ext cx="3124" cy="0"/>
                  </a:xfrm>
                  <a:prstGeom prst="line">
                    <a:avLst/>
                  </a:prstGeom>
                  <a:ln w="9525" cap="flat" cmpd="sng">
                    <a:solidFill>
                      <a:srgbClr val="FFCC99"/>
                    </a:solidFill>
                    <a:prstDash val="solid"/>
                    <a:headEnd type="none" w="med" len="med"/>
                    <a:tailEnd type="none" w="med" len="med"/>
                  </a:ln>
                </p:spPr>
              </p:sp>
              <p:sp>
                <p:nvSpPr>
                  <p:cNvPr id="206929" name="直接连接符 46160"/>
                  <p:cNvSpPr/>
                  <p:nvPr/>
                </p:nvSpPr>
                <p:spPr>
                  <a:xfrm rot="5400000">
                    <a:off x="2983" y="2262"/>
                    <a:ext cx="3124" cy="0"/>
                  </a:xfrm>
                  <a:prstGeom prst="line">
                    <a:avLst/>
                  </a:prstGeom>
                  <a:ln w="9525" cap="flat" cmpd="sng">
                    <a:solidFill>
                      <a:srgbClr val="FFCC99"/>
                    </a:solidFill>
                    <a:prstDash val="solid"/>
                    <a:headEnd type="none" w="med" len="med"/>
                    <a:tailEnd type="none" w="med" len="med"/>
                  </a:ln>
                </p:spPr>
              </p:sp>
              <p:sp>
                <p:nvSpPr>
                  <p:cNvPr id="206930" name="直接连接符 46161"/>
                  <p:cNvSpPr/>
                  <p:nvPr/>
                </p:nvSpPr>
                <p:spPr>
                  <a:xfrm rot="5400000">
                    <a:off x="2895" y="2262"/>
                    <a:ext cx="3124" cy="0"/>
                  </a:xfrm>
                  <a:prstGeom prst="line">
                    <a:avLst/>
                  </a:prstGeom>
                  <a:ln w="9525" cap="flat" cmpd="sng">
                    <a:solidFill>
                      <a:srgbClr val="FFCC99"/>
                    </a:solidFill>
                    <a:prstDash val="solid"/>
                    <a:headEnd type="none" w="med" len="med"/>
                    <a:tailEnd type="none" w="med" len="med"/>
                  </a:ln>
                </p:spPr>
              </p:sp>
              <p:sp>
                <p:nvSpPr>
                  <p:cNvPr id="206931" name="直接连接符 46162"/>
                  <p:cNvSpPr/>
                  <p:nvPr/>
                </p:nvSpPr>
                <p:spPr>
                  <a:xfrm rot="5400000">
                    <a:off x="2848" y="2262"/>
                    <a:ext cx="3124" cy="0"/>
                  </a:xfrm>
                  <a:prstGeom prst="line">
                    <a:avLst/>
                  </a:prstGeom>
                  <a:ln w="9525" cap="flat" cmpd="sng">
                    <a:solidFill>
                      <a:srgbClr val="FFCC99"/>
                    </a:solidFill>
                    <a:prstDash val="solid"/>
                    <a:headEnd type="none" w="med" len="med"/>
                    <a:tailEnd type="none" w="med" len="med"/>
                  </a:ln>
                </p:spPr>
              </p:sp>
              <p:sp>
                <p:nvSpPr>
                  <p:cNvPr id="206932" name="直接连接符 46163"/>
                  <p:cNvSpPr/>
                  <p:nvPr/>
                </p:nvSpPr>
                <p:spPr>
                  <a:xfrm rot="5400000">
                    <a:off x="2805" y="2262"/>
                    <a:ext cx="3124" cy="0"/>
                  </a:xfrm>
                  <a:prstGeom prst="line">
                    <a:avLst/>
                  </a:prstGeom>
                  <a:ln w="22225" cap="flat" cmpd="sng">
                    <a:solidFill>
                      <a:srgbClr val="FFCC99"/>
                    </a:solidFill>
                    <a:prstDash val="solid"/>
                    <a:headEnd type="none" w="med" len="med"/>
                    <a:tailEnd type="none" w="med" len="med"/>
                  </a:ln>
                </p:spPr>
              </p:sp>
              <p:sp>
                <p:nvSpPr>
                  <p:cNvPr id="206933" name="直接连接符 46164"/>
                  <p:cNvSpPr/>
                  <p:nvPr/>
                </p:nvSpPr>
                <p:spPr>
                  <a:xfrm rot="5400000">
                    <a:off x="2701" y="2262"/>
                    <a:ext cx="3124" cy="0"/>
                  </a:xfrm>
                  <a:prstGeom prst="line">
                    <a:avLst/>
                  </a:prstGeom>
                  <a:ln w="9525" cap="flat" cmpd="sng">
                    <a:solidFill>
                      <a:srgbClr val="FFCC99"/>
                    </a:solidFill>
                    <a:prstDash val="solid"/>
                    <a:headEnd type="none" w="med" len="med"/>
                    <a:tailEnd type="none" w="med" len="med"/>
                  </a:ln>
                </p:spPr>
              </p:sp>
              <p:sp>
                <p:nvSpPr>
                  <p:cNvPr id="206934" name="直接连接符 46165"/>
                  <p:cNvSpPr/>
                  <p:nvPr/>
                </p:nvSpPr>
                <p:spPr>
                  <a:xfrm rot="5400000">
                    <a:off x="2748" y="2262"/>
                    <a:ext cx="3124" cy="0"/>
                  </a:xfrm>
                  <a:prstGeom prst="line">
                    <a:avLst/>
                  </a:prstGeom>
                  <a:ln w="9525" cap="flat" cmpd="sng">
                    <a:solidFill>
                      <a:srgbClr val="FFCC99"/>
                    </a:solidFill>
                    <a:prstDash val="solid"/>
                    <a:headEnd type="none" w="med" len="med"/>
                    <a:tailEnd type="none" w="med" len="med"/>
                  </a:ln>
                </p:spPr>
              </p:sp>
              <p:sp>
                <p:nvSpPr>
                  <p:cNvPr id="206935" name="直接连接符 46166"/>
                  <p:cNvSpPr/>
                  <p:nvPr/>
                </p:nvSpPr>
                <p:spPr>
                  <a:xfrm rot="5400000">
                    <a:off x="2652" y="2262"/>
                    <a:ext cx="3124" cy="0"/>
                  </a:xfrm>
                  <a:prstGeom prst="line">
                    <a:avLst/>
                  </a:prstGeom>
                  <a:ln w="9525" cap="flat" cmpd="sng">
                    <a:solidFill>
                      <a:srgbClr val="FFCC99"/>
                    </a:solidFill>
                    <a:prstDash val="solid"/>
                    <a:headEnd type="none" w="med" len="med"/>
                    <a:tailEnd type="none" w="med" len="med"/>
                  </a:ln>
                </p:spPr>
              </p:sp>
              <p:sp>
                <p:nvSpPr>
                  <p:cNvPr id="206936" name="直接连接符 46167"/>
                  <p:cNvSpPr/>
                  <p:nvPr/>
                </p:nvSpPr>
                <p:spPr>
                  <a:xfrm rot="5400000">
                    <a:off x="2614" y="2262"/>
                    <a:ext cx="3124" cy="0"/>
                  </a:xfrm>
                  <a:prstGeom prst="line">
                    <a:avLst/>
                  </a:prstGeom>
                  <a:ln w="9525" cap="flat" cmpd="sng">
                    <a:solidFill>
                      <a:srgbClr val="FFCC99"/>
                    </a:solidFill>
                    <a:prstDash val="solid"/>
                    <a:headEnd type="none" w="med" len="med"/>
                    <a:tailEnd type="none" w="med" len="med"/>
                  </a:ln>
                </p:spPr>
              </p:sp>
              <p:sp>
                <p:nvSpPr>
                  <p:cNvPr id="206937" name="直接连接符 46168"/>
                  <p:cNvSpPr/>
                  <p:nvPr/>
                </p:nvSpPr>
                <p:spPr>
                  <a:xfrm rot="5400000">
                    <a:off x="2561" y="2262"/>
                    <a:ext cx="3124" cy="0"/>
                  </a:xfrm>
                  <a:prstGeom prst="line">
                    <a:avLst/>
                  </a:prstGeom>
                  <a:ln w="22225" cap="flat" cmpd="sng">
                    <a:solidFill>
                      <a:srgbClr val="FFCC99"/>
                    </a:solidFill>
                    <a:prstDash val="solid"/>
                    <a:headEnd type="none" w="med" len="med"/>
                    <a:tailEnd type="none" w="med" len="med"/>
                  </a:ln>
                </p:spPr>
              </p:sp>
              <p:sp>
                <p:nvSpPr>
                  <p:cNvPr id="206938" name="直接连接符 46169"/>
                  <p:cNvSpPr/>
                  <p:nvPr/>
                </p:nvSpPr>
                <p:spPr>
                  <a:xfrm rot="5400000">
                    <a:off x="2466" y="2262"/>
                    <a:ext cx="3124" cy="0"/>
                  </a:xfrm>
                  <a:prstGeom prst="line">
                    <a:avLst/>
                  </a:prstGeom>
                  <a:ln w="9525" cap="flat" cmpd="sng">
                    <a:solidFill>
                      <a:srgbClr val="FFCC99"/>
                    </a:solidFill>
                    <a:prstDash val="solid"/>
                    <a:headEnd type="none" w="med" len="med"/>
                    <a:tailEnd type="none" w="med" len="med"/>
                  </a:ln>
                </p:spPr>
              </p:sp>
              <p:sp>
                <p:nvSpPr>
                  <p:cNvPr id="206939" name="直接连接符 46170"/>
                  <p:cNvSpPr/>
                  <p:nvPr/>
                </p:nvSpPr>
                <p:spPr>
                  <a:xfrm rot="5400000">
                    <a:off x="2513" y="2262"/>
                    <a:ext cx="3124" cy="0"/>
                  </a:xfrm>
                  <a:prstGeom prst="line">
                    <a:avLst/>
                  </a:prstGeom>
                  <a:ln w="9525" cap="flat" cmpd="sng">
                    <a:solidFill>
                      <a:srgbClr val="FFCC99"/>
                    </a:solidFill>
                    <a:prstDash val="solid"/>
                    <a:headEnd type="none" w="med" len="med"/>
                    <a:tailEnd type="none" w="med" len="med"/>
                  </a:ln>
                </p:spPr>
              </p:sp>
              <p:sp>
                <p:nvSpPr>
                  <p:cNvPr id="206940" name="直接连接符 46171"/>
                  <p:cNvSpPr/>
                  <p:nvPr/>
                </p:nvSpPr>
                <p:spPr>
                  <a:xfrm rot="5400000">
                    <a:off x="2416" y="2262"/>
                    <a:ext cx="3124" cy="0"/>
                  </a:xfrm>
                  <a:prstGeom prst="line">
                    <a:avLst/>
                  </a:prstGeom>
                  <a:ln w="9525" cap="flat" cmpd="sng">
                    <a:solidFill>
                      <a:srgbClr val="FFCC99"/>
                    </a:solidFill>
                    <a:prstDash val="solid"/>
                    <a:headEnd type="none" w="med" len="med"/>
                    <a:tailEnd type="none" w="med" len="med"/>
                  </a:ln>
                </p:spPr>
              </p:sp>
              <p:sp>
                <p:nvSpPr>
                  <p:cNvPr id="206941" name="直接连接符 46172"/>
                  <p:cNvSpPr/>
                  <p:nvPr/>
                </p:nvSpPr>
                <p:spPr>
                  <a:xfrm rot="5400000">
                    <a:off x="2378" y="2262"/>
                    <a:ext cx="3124" cy="0"/>
                  </a:xfrm>
                  <a:prstGeom prst="line">
                    <a:avLst/>
                  </a:prstGeom>
                  <a:ln w="9525" cap="flat" cmpd="sng">
                    <a:solidFill>
                      <a:srgbClr val="FFCC99"/>
                    </a:solidFill>
                    <a:prstDash val="solid"/>
                    <a:headEnd type="none" w="med" len="med"/>
                    <a:tailEnd type="none" w="med" len="med"/>
                  </a:ln>
                </p:spPr>
              </p:sp>
              <p:sp>
                <p:nvSpPr>
                  <p:cNvPr id="206942" name="直接连接符 46173"/>
                  <p:cNvSpPr/>
                  <p:nvPr/>
                </p:nvSpPr>
                <p:spPr>
                  <a:xfrm rot="5400000">
                    <a:off x="2325" y="2262"/>
                    <a:ext cx="3124" cy="0"/>
                  </a:xfrm>
                  <a:prstGeom prst="line">
                    <a:avLst/>
                  </a:prstGeom>
                  <a:ln w="22225" cap="flat" cmpd="sng">
                    <a:solidFill>
                      <a:srgbClr val="FFCC99"/>
                    </a:solidFill>
                    <a:prstDash val="solid"/>
                    <a:headEnd type="none" w="med" len="med"/>
                    <a:tailEnd type="none" w="med" len="med"/>
                  </a:ln>
                </p:spPr>
              </p:sp>
              <p:sp>
                <p:nvSpPr>
                  <p:cNvPr id="206943" name="直接连接符 46174"/>
                  <p:cNvSpPr/>
                  <p:nvPr/>
                </p:nvSpPr>
                <p:spPr>
                  <a:xfrm rot="5400000">
                    <a:off x="2231" y="2262"/>
                    <a:ext cx="3124" cy="0"/>
                  </a:xfrm>
                  <a:prstGeom prst="line">
                    <a:avLst/>
                  </a:prstGeom>
                  <a:ln w="9525" cap="flat" cmpd="sng">
                    <a:solidFill>
                      <a:srgbClr val="FFCC99"/>
                    </a:solidFill>
                    <a:prstDash val="solid"/>
                    <a:headEnd type="none" w="med" len="med"/>
                    <a:tailEnd type="none" w="med" len="med"/>
                  </a:ln>
                </p:spPr>
              </p:sp>
              <p:sp>
                <p:nvSpPr>
                  <p:cNvPr id="206944" name="直接连接符 46175"/>
                  <p:cNvSpPr/>
                  <p:nvPr/>
                </p:nvSpPr>
                <p:spPr>
                  <a:xfrm rot="5400000">
                    <a:off x="2278" y="2262"/>
                    <a:ext cx="3124" cy="0"/>
                  </a:xfrm>
                  <a:prstGeom prst="line">
                    <a:avLst/>
                  </a:prstGeom>
                  <a:ln w="9525" cap="flat" cmpd="sng">
                    <a:solidFill>
                      <a:srgbClr val="FFCC99"/>
                    </a:solidFill>
                    <a:prstDash val="solid"/>
                    <a:headEnd type="none" w="med" len="med"/>
                    <a:tailEnd type="none" w="med" len="med"/>
                  </a:ln>
                </p:spPr>
              </p:sp>
              <p:sp>
                <p:nvSpPr>
                  <p:cNvPr id="206945" name="直接连接符 46176"/>
                  <p:cNvSpPr/>
                  <p:nvPr/>
                </p:nvSpPr>
                <p:spPr>
                  <a:xfrm rot="5400000">
                    <a:off x="2181" y="2262"/>
                    <a:ext cx="3124" cy="0"/>
                  </a:xfrm>
                  <a:prstGeom prst="line">
                    <a:avLst/>
                  </a:prstGeom>
                  <a:ln w="9525" cap="flat" cmpd="sng">
                    <a:solidFill>
                      <a:srgbClr val="FFCC99"/>
                    </a:solidFill>
                    <a:prstDash val="solid"/>
                    <a:headEnd type="none" w="med" len="med"/>
                    <a:tailEnd type="none" w="med" len="med"/>
                  </a:ln>
                </p:spPr>
              </p:sp>
              <p:sp>
                <p:nvSpPr>
                  <p:cNvPr id="206946" name="直接连接符 46177"/>
                  <p:cNvSpPr/>
                  <p:nvPr/>
                </p:nvSpPr>
                <p:spPr>
                  <a:xfrm rot="5400000">
                    <a:off x="2125" y="2262"/>
                    <a:ext cx="3124" cy="0"/>
                  </a:xfrm>
                  <a:prstGeom prst="line">
                    <a:avLst/>
                  </a:prstGeom>
                  <a:ln w="9525" cap="flat" cmpd="sng">
                    <a:solidFill>
                      <a:srgbClr val="FFCC99"/>
                    </a:solidFill>
                    <a:prstDash val="solid"/>
                    <a:headEnd type="none" w="med" len="med"/>
                    <a:tailEnd type="none" w="med" len="med"/>
                  </a:ln>
                </p:spPr>
              </p:sp>
              <p:sp>
                <p:nvSpPr>
                  <p:cNvPr id="206947" name="直接连接符 46178"/>
                  <p:cNvSpPr/>
                  <p:nvPr/>
                </p:nvSpPr>
                <p:spPr>
                  <a:xfrm rot="5400000">
                    <a:off x="2081" y="2262"/>
                    <a:ext cx="3124" cy="0"/>
                  </a:xfrm>
                  <a:prstGeom prst="line">
                    <a:avLst/>
                  </a:prstGeom>
                  <a:ln w="22225" cap="flat" cmpd="sng">
                    <a:solidFill>
                      <a:srgbClr val="FFCC99"/>
                    </a:solidFill>
                    <a:prstDash val="solid"/>
                    <a:headEnd type="none" w="med" len="med"/>
                    <a:tailEnd type="none" w="med" len="med"/>
                  </a:ln>
                </p:spPr>
              </p:sp>
              <p:sp>
                <p:nvSpPr>
                  <p:cNvPr id="206948" name="直接连接符 46179"/>
                  <p:cNvSpPr/>
                  <p:nvPr/>
                </p:nvSpPr>
                <p:spPr>
                  <a:xfrm rot="5400000">
                    <a:off x="1986" y="2262"/>
                    <a:ext cx="3124" cy="0"/>
                  </a:xfrm>
                  <a:prstGeom prst="line">
                    <a:avLst/>
                  </a:prstGeom>
                  <a:ln w="9525" cap="flat" cmpd="sng">
                    <a:solidFill>
                      <a:srgbClr val="FFCC99"/>
                    </a:solidFill>
                    <a:prstDash val="solid"/>
                    <a:headEnd type="none" w="med" len="med"/>
                    <a:tailEnd type="none" w="med" len="med"/>
                  </a:ln>
                </p:spPr>
              </p:sp>
              <p:sp>
                <p:nvSpPr>
                  <p:cNvPr id="206949" name="直接连接符 46180"/>
                  <p:cNvSpPr/>
                  <p:nvPr/>
                </p:nvSpPr>
                <p:spPr>
                  <a:xfrm rot="5400000">
                    <a:off x="2033" y="2262"/>
                    <a:ext cx="3124" cy="0"/>
                  </a:xfrm>
                  <a:prstGeom prst="line">
                    <a:avLst/>
                  </a:prstGeom>
                  <a:ln w="9525" cap="flat" cmpd="sng">
                    <a:solidFill>
                      <a:srgbClr val="FFCC99"/>
                    </a:solidFill>
                    <a:prstDash val="solid"/>
                    <a:headEnd type="none" w="med" len="med"/>
                    <a:tailEnd type="none" w="med" len="med"/>
                  </a:ln>
                </p:spPr>
              </p:sp>
              <p:sp>
                <p:nvSpPr>
                  <p:cNvPr id="206950" name="直接连接符 46181"/>
                  <p:cNvSpPr/>
                  <p:nvPr/>
                </p:nvSpPr>
                <p:spPr>
                  <a:xfrm rot="5400000">
                    <a:off x="1936" y="2262"/>
                    <a:ext cx="3124" cy="0"/>
                  </a:xfrm>
                  <a:prstGeom prst="line">
                    <a:avLst/>
                  </a:prstGeom>
                  <a:ln w="9525" cap="flat" cmpd="sng">
                    <a:solidFill>
                      <a:srgbClr val="FFCC99"/>
                    </a:solidFill>
                    <a:prstDash val="solid"/>
                    <a:headEnd type="none" w="med" len="med"/>
                    <a:tailEnd type="none" w="med" len="med"/>
                  </a:ln>
                </p:spPr>
              </p:sp>
              <p:sp>
                <p:nvSpPr>
                  <p:cNvPr id="206951" name="直接连接符 46182"/>
                  <p:cNvSpPr/>
                  <p:nvPr/>
                </p:nvSpPr>
                <p:spPr>
                  <a:xfrm rot="5400000">
                    <a:off x="1890" y="2262"/>
                    <a:ext cx="3124" cy="0"/>
                  </a:xfrm>
                  <a:prstGeom prst="line">
                    <a:avLst/>
                  </a:prstGeom>
                  <a:ln w="9525" cap="flat" cmpd="sng">
                    <a:solidFill>
                      <a:srgbClr val="FFCC99"/>
                    </a:solidFill>
                    <a:prstDash val="solid"/>
                    <a:headEnd type="none" w="med" len="med"/>
                    <a:tailEnd type="none" w="med" len="med"/>
                  </a:ln>
                </p:spPr>
              </p:sp>
              <p:sp>
                <p:nvSpPr>
                  <p:cNvPr id="206952" name="直接连接符 46183"/>
                  <p:cNvSpPr/>
                  <p:nvPr/>
                </p:nvSpPr>
                <p:spPr>
                  <a:xfrm rot="5400000">
                    <a:off x="1847" y="2262"/>
                    <a:ext cx="3124" cy="0"/>
                  </a:xfrm>
                  <a:prstGeom prst="line">
                    <a:avLst/>
                  </a:prstGeom>
                  <a:ln w="22225" cap="flat" cmpd="sng">
                    <a:solidFill>
                      <a:srgbClr val="FFCC99"/>
                    </a:solidFill>
                    <a:prstDash val="solid"/>
                    <a:headEnd type="none" w="med" len="med"/>
                    <a:tailEnd type="none" w="med" len="med"/>
                  </a:ln>
                </p:spPr>
              </p:sp>
              <p:sp>
                <p:nvSpPr>
                  <p:cNvPr id="206953" name="直接连接符 46184"/>
                  <p:cNvSpPr/>
                  <p:nvPr/>
                </p:nvSpPr>
                <p:spPr>
                  <a:xfrm rot="5400000">
                    <a:off x="1743" y="2262"/>
                    <a:ext cx="3124" cy="0"/>
                  </a:xfrm>
                  <a:prstGeom prst="line">
                    <a:avLst/>
                  </a:prstGeom>
                  <a:ln w="9525" cap="flat" cmpd="sng">
                    <a:solidFill>
                      <a:srgbClr val="FFCC99"/>
                    </a:solidFill>
                    <a:prstDash val="solid"/>
                    <a:headEnd type="none" w="med" len="med"/>
                    <a:tailEnd type="none" w="med" len="med"/>
                  </a:ln>
                </p:spPr>
              </p:sp>
              <p:sp>
                <p:nvSpPr>
                  <p:cNvPr id="206954" name="直接连接符 46185"/>
                  <p:cNvSpPr/>
                  <p:nvPr/>
                </p:nvSpPr>
                <p:spPr>
                  <a:xfrm rot="5400000">
                    <a:off x="1790" y="2262"/>
                    <a:ext cx="3124" cy="0"/>
                  </a:xfrm>
                  <a:prstGeom prst="line">
                    <a:avLst/>
                  </a:prstGeom>
                  <a:ln w="9525" cap="flat" cmpd="sng">
                    <a:solidFill>
                      <a:srgbClr val="FFCC99"/>
                    </a:solidFill>
                    <a:prstDash val="solid"/>
                    <a:headEnd type="none" w="med" len="med"/>
                    <a:tailEnd type="none" w="med" len="med"/>
                  </a:ln>
                </p:spPr>
              </p:sp>
              <p:sp>
                <p:nvSpPr>
                  <p:cNvPr id="206955" name="直接连接符 46186"/>
                  <p:cNvSpPr/>
                  <p:nvPr/>
                </p:nvSpPr>
                <p:spPr>
                  <a:xfrm rot="5400000">
                    <a:off x="1702" y="2262"/>
                    <a:ext cx="3124" cy="0"/>
                  </a:xfrm>
                  <a:prstGeom prst="line">
                    <a:avLst/>
                  </a:prstGeom>
                  <a:ln w="9525" cap="flat" cmpd="sng">
                    <a:solidFill>
                      <a:srgbClr val="FFCC99"/>
                    </a:solidFill>
                    <a:prstDash val="solid"/>
                    <a:headEnd type="none" w="med" len="med"/>
                    <a:tailEnd type="none" w="med" len="med"/>
                  </a:ln>
                </p:spPr>
              </p:sp>
              <p:sp>
                <p:nvSpPr>
                  <p:cNvPr id="206956" name="直接连接符 46187"/>
                  <p:cNvSpPr/>
                  <p:nvPr/>
                </p:nvSpPr>
                <p:spPr>
                  <a:xfrm rot="5400000">
                    <a:off x="1655" y="2262"/>
                    <a:ext cx="3124" cy="0"/>
                  </a:xfrm>
                  <a:prstGeom prst="line">
                    <a:avLst/>
                  </a:prstGeom>
                  <a:ln w="9525" cap="flat" cmpd="sng">
                    <a:solidFill>
                      <a:srgbClr val="FFCC99"/>
                    </a:solidFill>
                    <a:prstDash val="solid"/>
                    <a:headEnd type="none" w="med" len="med"/>
                    <a:tailEnd type="none" w="med" len="med"/>
                  </a:ln>
                </p:spPr>
              </p:sp>
              <p:sp>
                <p:nvSpPr>
                  <p:cNvPr id="206957" name="直接连接符 46188"/>
                  <p:cNvSpPr/>
                  <p:nvPr/>
                </p:nvSpPr>
                <p:spPr>
                  <a:xfrm rot="5400000">
                    <a:off x="1611" y="2262"/>
                    <a:ext cx="3124" cy="0"/>
                  </a:xfrm>
                  <a:prstGeom prst="line">
                    <a:avLst/>
                  </a:prstGeom>
                  <a:ln w="22225" cap="flat" cmpd="sng">
                    <a:solidFill>
                      <a:srgbClr val="FFCC99"/>
                    </a:solidFill>
                    <a:prstDash val="solid"/>
                    <a:headEnd type="none" w="med" len="med"/>
                    <a:tailEnd type="none" w="med" len="med"/>
                  </a:ln>
                </p:spPr>
              </p:sp>
              <p:sp>
                <p:nvSpPr>
                  <p:cNvPr id="206958" name="直接连接符 46189"/>
                  <p:cNvSpPr/>
                  <p:nvPr/>
                </p:nvSpPr>
                <p:spPr>
                  <a:xfrm rot="5400000">
                    <a:off x="1508" y="2262"/>
                    <a:ext cx="3124" cy="0"/>
                  </a:xfrm>
                  <a:prstGeom prst="line">
                    <a:avLst/>
                  </a:prstGeom>
                  <a:ln w="9525" cap="flat" cmpd="sng">
                    <a:solidFill>
                      <a:srgbClr val="FFCC99"/>
                    </a:solidFill>
                    <a:prstDash val="solid"/>
                    <a:headEnd type="none" w="med" len="med"/>
                    <a:tailEnd type="none" w="med" len="med"/>
                  </a:ln>
                </p:spPr>
              </p:sp>
              <p:sp>
                <p:nvSpPr>
                  <p:cNvPr id="206959" name="直接连接符 46190"/>
                  <p:cNvSpPr/>
                  <p:nvPr/>
                </p:nvSpPr>
                <p:spPr>
                  <a:xfrm rot="5400000">
                    <a:off x="1554" y="2262"/>
                    <a:ext cx="3124" cy="0"/>
                  </a:xfrm>
                  <a:prstGeom prst="line">
                    <a:avLst/>
                  </a:prstGeom>
                  <a:ln w="9525" cap="flat" cmpd="sng">
                    <a:solidFill>
                      <a:srgbClr val="FFCC99"/>
                    </a:solidFill>
                    <a:prstDash val="solid"/>
                    <a:headEnd type="none" w="med" len="med"/>
                    <a:tailEnd type="none" w="med" len="med"/>
                  </a:ln>
                </p:spPr>
              </p:sp>
              <p:sp>
                <p:nvSpPr>
                  <p:cNvPr id="206960" name="直接连接符 46191"/>
                  <p:cNvSpPr/>
                  <p:nvPr/>
                </p:nvSpPr>
                <p:spPr>
                  <a:xfrm rot="5400000">
                    <a:off x="1467" y="2262"/>
                    <a:ext cx="3124" cy="0"/>
                  </a:xfrm>
                  <a:prstGeom prst="line">
                    <a:avLst/>
                  </a:prstGeom>
                  <a:ln w="9525" cap="flat" cmpd="sng">
                    <a:solidFill>
                      <a:srgbClr val="FFCC99"/>
                    </a:solidFill>
                    <a:prstDash val="solid"/>
                    <a:headEnd type="none" w="med" len="med"/>
                    <a:tailEnd type="none" w="med" len="med"/>
                  </a:ln>
                </p:spPr>
              </p:sp>
              <p:sp>
                <p:nvSpPr>
                  <p:cNvPr id="206961" name="直接连接符 46192"/>
                  <p:cNvSpPr/>
                  <p:nvPr/>
                </p:nvSpPr>
                <p:spPr>
                  <a:xfrm rot="5400000">
                    <a:off x="1411" y="2262"/>
                    <a:ext cx="3124" cy="0"/>
                  </a:xfrm>
                  <a:prstGeom prst="line">
                    <a:avLst/>
                  </a:prstGeom>
                  <a:ln w="9525" cap="flat" cmpd="sng">
                    <a:solidFill>
                      <a:srgbClr val="FFCC99"/>
                    </a:solidFill>
                    <a:prstDash val="solid"/>
                    <a:headEnd type="none" w="med" len="med"/>
                    <a:tailEnd type="none" w="med" len="med"/>
                  </a:ln>
                </p:spPr>
              </p:sp>
              <p:sp>
                <p:nvSpPr>
                  <p:cNvPr id="206962" name="直接连接符 46193"/>
                  <p:cNvSpPr/>
                  <p:nvPr/>
                </p:nvSpPr>
                <p:spPr>
                  <a:xfrm rot="5400000">
                    <a:off x="1362" y="2262"/>
                    <a:ext cx="3124" cy="0"/>
                  </a:xfrm>
                  <a:prstGeom prst="line">
                    <a:avLst/>
                  </a:prstGeom>
                  <a:ln w="22225" cap="flat" cmpd="sng">
                    <a:solidFill>
                      <a:srgbClr val="FFCC99"/>
                    </a:solidFill>
                    <a:prstDash val="solid"/>
                    <a:headEnd type="none" w="med" len="med"/>
                    <a:tailEnd type="none" w="med" len="med"/>
                  </a:ln>
                </p:spPr>
              </p:sp>
              <p:sp>
                <p:nvSpPr>
                  <p:cNvPr id="206963" name="直接连接符 46194"/>
                  <p:cNvSpPr/>
                  <p:nvPr/>
                </p:nvSpPr>
                <p:spPr>
                  <a:xfrm rot="5400000">
                    <a:off x="1266" y="2262"/>
                    <a:ext cx="3124" cy="0"/>
                  </a:xfrm>
                  <a:prstGeom prst="line">
                    <a:avLst/>
                  </a:prstGeom>
                  <a:ln w="9525" cap="flat" cmpd="sng">
                    <a:solidFill>
                      <a:srgbClr val="FFCC99"/>
                    </a:solidFill>
                    <a:prstDash val="solid"/>
                    <a:headEnd type="none" w="med" len="med"/>
                    <a:tailEnd type="none" w="med" len="med"/>
                  </a:ln>
                </p:spPr>
              </p:sp>
              <p:sp>
                <p:nvSpPr>
                  <p:cNvPr id="206964" name="直接连接符 46195"/>
                  <p:cNvSpPr/>
                  <p:nvPr/>
                </p:nvSpPr>
                <p:spPr>
                  <a:xfrm rot="5400000">
                    <a:off x="1314" y="2262"/>
                    <a:ext cx="3124" cy="0"/>
                  </a:xfrm>
                  <a:prstGeom prst="line">
                    <a:avLst/>
                  </a:prstGeom>
                  <a:ln w="9525" cap="flat" cmpd="sng">
                    <a:solidFill>
                      <a:srgbClr val="FFCC99"/>
                    </a:solidFill>
                    <a:prstDash val="solid"/>
                    <a:headEnd type="none" w="med" len="med"/>
                    <a:tailEnd type="none" w="med" len="med"/>
                  </a:ln>
                </p:spPr>
              </p:sp>
              <p:sp>
                <p:nvSpPr>
                  <p:cNvPr id="206965" name="直接连接符 46196"/>
                  <p:cNvSpPr/>
                  <p:nvPr/>
                </p:nvSpPr>
                <p:spPr>
                  <a:xfrm rot="5400000">
                    <a:off x="1217" y="2262"/>
                    <a:ext cx="3124" cy="0"/>
                  </a:xfrm>
                  <a:prstGeom prst="line">
                    <a:avLst/>
                  </a:prstGeom>
                  <a:ln w="9525" cap="flat" cmpd="sng">
                    <a:solidFill>
                      <a:srgbClr val="FFCC99"/>
                    </a:solidFill>
                    <a:prstDash val="solid"/>
                    <a:headEnd type="none" w="med" len="med"/>
                    <a:tailEnd type="none" w="med" len="med"/>
                  </a:ln>
                </p:spPr>
              </p:sp>
              <p:sp>
                <p:nvSpPr>
                  <p:cNvPr id="206966" name="直接连接符 46197"/>
                  <p:cNvSpPr/>
                  <p:nvPr/>
                </p:nvSpPr>
                <p:spPr>
                  <a:xfrm rot="5400000">
                    <a:off x="1170" y="2262"/>
                    <a:ext cx="3124" cy="0"/>
                  </a:xfrm>
                  <a:prstGeom prst="line">
                    <a:avLst/>
                  </a:prstGeom>
                  <a:ln w="9525" cap="flat" cmpd="sng">
                    <a:solidFill>
                      <a:srgbClr val="FFCC99"/>
                    </a:solidFill>
                    <a:prstDash val="solid"/>
                    <a:headEnd type="none" w="med" len="med"/>
                    <a:tailEnd type="none" w="med" len="med"/>
                  </a:ln>
                </p:spPr>
              </p:sp>
              <p:sp>
                <p:nvSpPr>
                  <p:cNvPr id="206967" name="直接连接符 46198"/>
                  <p:cNvSpPr/>
                  <p:nvPr/>
                </p:nvSpPr>
                <p:spPr>
                  <a:xfrm rot="5400000">
                    <a:off x="1127" y="2262"/>
                    <a:ext cx="3124" cy="0"/>
                  </a:xfrm>
                  <a:prstGeom prst="line">
                    <a:avLst/>
                  </a:prstGeom>
                  <a:ln w="22225" cap="flat" cmpd="sng">
                    <a:solidFill>
                      <a:srgbClr val="FFCC99"/>
                    </a:solidFill>
                    <a:prstDash val="solid"/>
                    <a:headEnd type="none" w="med" len="med"/>
                    <a:tailEnd type="none" w="med" len="med"/>
                  </a:ln>
                </p:spPr>
              </p:sp>
              <p:sp>
                <p:nvSpPr>
                  <p:cNvPr id="206968" name="直接连接符 46199"/>
                  <p:cNvSpPr/>
                  <p:nvPr/>
                </p:nvSpPr>
                <p:spPr>
                  <a:xfrm rot="5400000">
                    <a:off x="1031" y="2262"/>
                    <a:ext cx="3124" cy="0"/>
                  </a:xfrm>
                  <a:prstGeom prst="line">
                    <a:avLst/>
                  </a:prstGeom>
                  <a:ln w="9525" cap="flat" cmpd="sng">
                    <a:solidFill>
                      <a:srgbClr val="FFCC99"/>
                    </a:solidFill>
                    <a:prstDash val="solid"/>
                    <a:headEnd type="none" w="med" len="med"/>
                    <a:tailEnd type="none" w="med" len="med"/>
                  </a:ln>
                </p:spPr>
              </p:sp>
              <p:sp>
                <p:nvSpPr>
                  <p:cNvPr id="206969" name="直接连接符 46200"/>
                  <p:cNvSpPr/>
                  <p:nvPr/>
                </p:nvSpPr>
                <p:spPr>
                  <a:xfrm rot="5400000">
                    <a:off x="1070" y="2262"/>
                    <a:ext cx="3124" cy="0"/>
                  </a:xfrm>
                  <a:prstGeom prst="line">
                    <a:avLst/>
                  </a:prstGeom>
                  <a:ln w="9525" cap="flat" cmpd="sng">
                    <a:solidFill>
                      <a:srgbClr val="FFCC99"/>
                    </a:solidFill>
                    <a:prstDash val="solid"/>
                    <a:headEnd type="none" w="med" len="med"/>
                    <a:tailEnd type="none" w="med" len="med"/>
                  </a:ln>
                </p:spPr>
              </p:sp>
              <p:sp>
                <p:nvSpPr>
                  <p:cNvPr id="206970" name="直接连接符 46201"/>
                  <p:cNvSpPr/>
                  <p:nvPr/>
                </p:nvSpPr>
                <p:spPr>
                  <a:xfrm rot="5400000">
                    <a:off x="982" y="2262"/>
                    <a:ext cx="3124" cy="0"/>
                  </a:xfrm>
                  <a:prstGeom prst="line">
                    <a:avLst/>
                  </a:prstGeom>
                  <a:ln w="9525" cap="flat" cmpd="sng">
                    <a:solidFill>
                      <a:srgbClr val="FFCC99"/>
                    </a:solidFill>
                    <a:prstDash val="solid"/>
                    <a:headEnd type="none" w="med" len="med"/>
                    <a:tailEnd type="none" w="med" len="med"/>
                  </a:ln>
                </p:spPr>
              </p:sp>
              <p:sp>
                <p:nvSpPr>
                  <p:cNvPr id="206971" name="直接连接符 46202"/>
                  <p:cNvSpPr/>
                  <p:nvPr/>
                </p:nvSpPr>
                <p:spPr>
                  <a:xfrm rot="5400000">
                    <a:off x="935" y="2262"/>
                    <a:ext cx="3124" cy="0"/>
                  </a:xfrm>
                  <a:prstGeom prst="line">
                    <a:avLst/>
                  </a:prstGeom>
                  <a:ln w="9525" cap="flat" cmpd="sng">
                    <a:solidFill>
                      <a:srgbClr val="FFCC99"/>
                    </a:solidFill>
                    <a:prstDash val="solid"/>
                    <a:headEnd type="none" w="med" len="med"/>
                    <a:tailEnd type="none" w="med" len="med"/>
                  </a:ln>
                </p:spPr>
              </p:sp>
              <p:sp>
                <p:nvSpPr>
                  <p:cNvPr id="206972" name="直接连接符 46203"/>
                  <p:cNvSpPr/>
                  <p:nvPr/>
                </p:nvSpPr>
                <p:spPr>
                  <a:xfrm rot="5400000">
                    <a:off x="890" y="2262"/>
                    <a:ext cx="3124" cy="0"/>
                  </a:xfrm>
                  <a:prstGeom prst="line">
                    <a:avLst/>
                  </a:prstGeom>
                  <a:ln w="22225" cap="flat" cmpd="sng">
                    <a:solidFill>
                      <a:srgbClr val="FFCC99"/>
                    </a:solidFill>
                    <a:prstDash val="solid"/>
                    <a:headEnd type="none" w="med" len="med"/>
                    <a:tailEnd type="none" w="med" len="med"/>
                  </a:ln>
                </p:spPr>
              </p:sp>
              <p:sp>
                <p:nvSpPr>
                  <p:cNvPr id="206973" name="直接连接符 46204"/>
                  <p:cNvSpPr/>
                  <p:nvPr/>
                </p:nvSpPr>
                <p:spPr>
                  <a:xfrm rot="5400000">
                    <a:off x="795" y="2262"/>
                    <a:ext cx="3124" cy="0"/>
                  </a:xfrm>
                  <a:prstGeom prst="line">
                    <a:avLst/>
                  </a:prstGeom>
                  <a:ln w="9525" cap="flat" cmpd="sng">
                    <a:solidFill>
                      <a:srgbClr val="FFCC99"/>
                    </a:solidFill>
                    <a:prstDash val="solid"/>
                    <a:headEnd type="none" w="med" len="med"/>
                    <a:tailEnd type="none" w="med" len="med"/>
                  </a:ln>
                </p:spPr>
              </p:sp>
              <p:sp>
                <p:nvSpPr>
                  <p:cNvPr id="206974" name="直接连接符 46205"/>
                  <p:cNvSpPr/>
                  <p:nvPr/>
                </p:nvSpPr>
                <p:spPr>
                  <a:xfrm rot="5400000">
                    <a:off x="842" y="2262"/>
                    <a:ext cx="3124" cy="0"/>
                  </a:xfrm>
                  <a:prstGeom prst="line">
                    <a:avLst/>
                  </a:prstGeom>
                  <a:ln w="9525" cap="flat" cmpd="sng">
                    <a:solidFill>
                      <a:srgbClr val="FFCC99"/>
                    </a:solidFill>
                    <a:prstDash val="solid"/>
                    <a:headEnd type="none" w="med" len="med"/>
                    <a:tailEnd type="none" w="med" len="med"/>
                  </a:ln>
                </p:spPr>
              </p:sp>
              <p:sp>
                <p:nvSpPr>
                  <p:cNvPr id="206975" name="直接连接符 46206"/>
                  <p:cNvSpPr/>
                  <p:nvPr/>
                </p:nvSpPr>
                <p:spPr>
                  <a:xfrm rot="5400000">
                    <a:off x="746" y="2262"/>
                    <a:ext cx="3124" cy="0"/>
                  </a:xfrm>
                  <a:prstGeom prst="line">
                    <a:avLst/>
                  </a:prstGeom>
                  <a:ln w="9525" cap="flat" cmpd="sng">
                    <a:solidFill>
                      <a:srgbClr val="FFCC99"/>
                    </a:solidFill>
                    <a:prstDash val="solid"/>
                    <a:headEnd type="none" w="med" len="med"/>
                    <a:tailEnd type="none" w="med" len="med"/>
                  </a:ln>
                </p:spPr>
              </p:sp>
              <p:sp>
                <p:nvSpPr>
                  <p:cNvPr id="206976" name="直接连接符 46207"/>
                  <p:cNvSpPr/>
                  <p:nvPr/>
                </p:nvSpPr>
                <p:spPr>
                  <a:xfrm rot="5400000">
                    <a:off x="698" y="2262"/>
                    <a:ext cx="3124" cy="0"/>
                  </a:xfrm>
                  <a:prstGeom prst="line">
                    <a:avLst/>
                  </a:prstGeom>
                  <a:ln w="9525" cap="flat" cmpd="sng">
                    <a:solidFill>
                      <a:srgbClr val="FFCC99"/>
                    </a:solidFill>
                    <a:prstDash val="solid"/>
                    <a:headEnd type="none" w="med" len="med"/>
                    <a:tailEnd type="none" w="med" len="med"/>
                  </a:ln>
                </p:spPr>
              </p:sp>
              <p:sp>
                <p:nvSpPr>
                  <p:cNvPr id="206977" name="直接连接符 46208"/>
                  <p:cNvSpPr/>
                  <p:nvPr/>
                </p:nvSpPr>
                <p:spPr>
                  <a:xfrm rot="5400000">
                    <a:off x="655" y="2262"/>
                    <a:ext cx="3124" cy="0"/>
                  </a:xfrm>
                  <a:prstGeom prst="line">
                    <a:avLst/>
                  </a:prstGeom>
                  <a:ln w="22225" cap="flat" cmpd="sng">
                    <a:solidFill>
                      <a:srgbClr val="FFCC99"/>
                    </a:solidFill>
                    <a:prstDash val="solid"/>
                    <a:headEnd type="none" w="med" len="med"/>
                    <a:tailEnd type="none" w="med" len="med"/>
                  </a:ln>
                </p:spPr>
              </p:sp>
              <p:sp>
                <p:nvSpPr>
                  <p:cNvPr id="206978" name="直接连接符 46209"/>
                  <p:cNvSpPr/>
                  <p:nvPr/>
                </p:nvSpPr>
                <p:spPr>
                  <a:xfrm rot="5400000">
                    <a:off x="560" y="2262"/>
                    <a:ext cx="3124" cy="0"/>
                  </a:xfrm>
                  <a:prstGeom prst="line">
                    <a:avLst/>
                  </a:prstGeom>
                  <a:ln w="9525" cap="flat" cmpd="sng">
                    <a:solidFill>
                      <a:srgbClr val="FFCC99"/>
                    </a:solidFill>
                    <a:prstDash val="solid"/>
                    <a:headEnd type="none" w="med" len="med"/>
                    <a:tailEnd type="none" w="med" len="med"/>
                  </a:ln>
                </p:spPr>
              </p:sp>
              <p:sp>
                <p:nvSpPr>
                  <p:cNvPr id="206979" name="直接连接符 46210"/>
                  <p:cNvSpPr/>
                  <p:nvPr/>
                </p:nvSpPr>
                <p:spPr>
                  <a:xfrm rot="5400000">
                    <a:off x="598" y="2262"/>
                    <a:ext cx="3124" cy="0"/>
                  </a:xfrm>
                  <a:prstGeom prst="line">
                    <a:avLst/>
                  </a:prstGeom>
                  <a:ln w="9525" cap="flat" cmpd="sng">
                    <a:solidFill>
                      <a:srgbClr val="FFCC99"/>
                    </a:solidFill>
                    <a:prstDash val="solid"/>
                    <a:headEnd type="none" w="med" len="med"/>
                    <a:tailEnd type="none" w="med" len="med"/>
                  </a:ln>
                </p:spPr>
              </p:sp>
              <p:sp>
                <p:nvSpPr>
                  <p:cNvPr id="206980" name="直接连接符 46211"/>
                  <p:cNvSpPr/>
                  <p:nvPr/>
                </p:nvSpPr>
                <p:spPr>
                  <a:xfrm rot="5400000">
                    <a:off x="510" y="2262"/>
                    <a:ext cx="3124" cy="0"/>
                  </a:xfrm>
                  <a:prstGeom prst="line">
                    <a:avLst/>
                  </a:prstGeom>
                  <a:ln w="9525" cap="flat" cmpd="sng">
                    <a:solidFill>
                      <a:srgbClr val="FFCC99"/>
                    </a:solidFill>
                    <a:prstDash val="solid"/>
                    <a:headEnd type="none" w="med" len="med"/>
                    <a:tailEnd type="none" w="med" len="med"/>
                  </a:ln>
                </p:spPr>
              </p:sp>
              <p:sp>
                <p:nvSpPr>
                  <p:cNvPr id="206981" name="直接连接符 46212"/>
                  <p:cNvSpPr/>
                  <p:nvPr/>
                </p:nvSpPr>
                <p:spPr>
                  <a:xfrm rot="5400000">
                    <a:off x="463" y="2262"/>
                    <a:ext cx="3124" cy="0"/>
                  </a:xfrm>
                  <a:prstGeom prst="line">
                    <a:avLst/>
                  </a:prstGeom>
                  <a:ln w="9525" cap="flat" cmpd="sng">
                    <a:solidFill>
                      <a:srgbClr val="FFCC99"/>
                    </a:solidFill>
                    <a:prstDash val="solid"/>
                    <a:headEnd type="none" w="med" len="med"/>
                    <a:tailEnd type="none" w="med" len="med"/>
                  </a:ln>
                </p:spPr>
              </p:sp>
              <p:sp>
                <p:nvSpPr>
                  <p:cNvPr id="206982" name="直接连接符 46213"/>
                  <p:cNvSpPr/>
                  <p:nvPr/>
                </p:nvSpPr>
                <p:spPr>
                  <a:xfrm rot="5400000">
                    <a:off x="422" y="2262"/>
                    <a:ext cx="3124" cy="0"/>
                  </a:xfrm>
                  <a:prstGeom prst="line">
                    <a:avLst/>
                  </a:prstGeom>
                  <a:ln w="22225" cap="flat" cmpd="sng">
                    <a:solidFill>
                      <a:srgbClr val="FFCC99"/>
                    </a:solidFill>
                    <a:prstDash val="solid"/>
                    <a:headEnd type="none" w="med" len="med"/>
                    <a:tailEnd type="none" w="med" len="med"/>
                  </a:ln>
                </p:spPr>
              </p:sp>
              <p:sp>
                <p:nvSpPr>
                  <p:cNvPr id="206983" name="直接连接符 46214"/>
                  <p:cNvSpPr/>
                  <p:nvPr/>
                </p:nvSpPr>
                <p:spPr>
                  <a:xfrm rot="5400000">
                    <a:off x="318" y="2262"/>
                    <a:ext cx="3124" cy="0"/>
                  </a:xfrm>
                  <a:prstGeom prst="line">
                    <a:avLst/>
                  </a:prstGeom>
                  <a:ln w="9525" cap="flat" cmpd="sng">
                    <a:solidFill>
                      <a:srgbClr val="FFCC99"/>
                    </a:solidFill>
                    <a:prstDash val="solid"/>
                    <a:headEnd type="none" w="med" len="med"/>
                    <a:tailEnd type="none" w="med" len="med"/>
                  </a:ln>
                </p:spPr>
              </p:sp>
              <p:sp>
                <p:nvSpPr>
                  <p:cNvPr id="206984" name="直接连接符 46215"/>
                  <p:cNvSpPr/>
                  <p:nvPr/>
                </p:nvSpPr>
                <p:spPr>
                  <a:xfrm rot="5400000">
                    <a:off x="364" y="2262"/>
                    <a:ext cx="3124" cy="0"/>
                  </a:xfrm>
                  <a:prstGeom prst="line">
                    <a:avLst/>
                  </a:prstGeom>
                  <a:ln w="9525" cap="flat" cmpd="sng">
                    <a:solidFill>
                      <a:srgbClr val="FFCC99"/>
                    </a:solidFill>
                    <a:prstDash val="solid"/>
                    <a:headEnd type="none" w="med" len="med"/>
                    <a:tailEnd type="none" w="med" len="med"/>
                  </a:ln>
                </p:spPr>
              </p:sp>
              <p:sp>
                <p:nvSpPr>
                  <p:cNvPr id="206985" name="直接连接符 46216"/>
                  <p:cNvSpPr/>
                  <p:nvPr/>
                </p:nvSpPr>
                <p:spPr>
                  <a:xfrm rot="5400000">
                    <a:off x="268" y="2262"/>
                    <a:ext cx="3124" cy="0"/>
                  </a:xfrm>
                  <a:prstGeom prst="line">
                    <a:avLst/>
                  </a:prstGeom>
                  <a:ln w="9525" cap="flat" cmpd="sng">
                    <a:solidFill>
                      <a:srgbClr val="FFCC99"/>
                    </a:solidFill>
                    <a:prstDash val="solid"/>
                    <a:headEnd type="none" w="med" len="med"/>
                    <a:tailEnd type="none" w="med" len="med"/>
                  </a:ln>
                </p:spPr>
              </p:sp>
              <p:sp>
                <p:nvSpPr>
                  <p:cNvPr id="206986" name="直接连接符 46217"/>
                  <p:cNvSpPr/>
                  <p:nvPr/>
                </p:nvSpPr>
                <p:spPr>
                  <a:xfrm rot="5400000">
                    <a:off x="221" y="2262"/>
                    <a:ext cx="3124" cy="0"/>
                  </a:xfrm>
                  <a:prstGeom prst="line">
                    <a:avLst/>
                  </a:prstGeom>
                  <a:ln w="9525" cap="flat" cmpd="sng">
                    <a:solidFill>
                      <a:srgbClr val="FFCC99"/>
                    </a:solidFill>
                    <a:prstDash val="solid"/>
                    <a:headEnd type="none" w="med" len="med"/>
                    <a:tailEnd type="none" w="med" len="med"/>
                  </a:ln>
                </p:spPr>
              </p:sp>
              <p:sp>
                <p:nvSpPr>
                  <p:cNvPr id="206987" name="直接连接符 46218"/>
                  <p:cNvSpPr/>
                  <p:nvPr/>
                </p:nvSpPr>
                <p:spPr>
                  <a:xfrm rot="5400000">
                    <a:off x="169" y="2262"/>
                    <a:ext cx="3124" cy="0"/>
                  </a:xfrm>
                  <a:prstGeom prst="line">
                    <a:avLst/>
                  </a:prstGeom>
                  <a:ln w="22225" cap="flat" cmpd="sng">
                    <a:solidFill>
                      <a:srgbClr val="FFCC99"/>
                    </a:solidFill>
                    <a:prstDash val="solid"/>
                    <a:headEnd type="none" w="med" len="med"/>
                    <a:tailEnd type="none" w="med" len="med"/>
                  </a:ln>
                </p:spPr>
              </p:sp>
            </p:grpSp>
          </p:grpSp>
          <p:sp>
            <p:nvSpPr>
              <p:cNvPr id="206988" name="直接连接符 46219"/>
              <p:cNvSpPr/>
              <p:nvPr/>
            </p:nvSpPr>
            <p:spPr>
              <a:xfrm flipV="1">
                <a:off x="734" y="865"/>
                <a:ext cx="0" cy="2653"/>
              </a:xfrm>
              <a:prstGeom prst="line">
                <a:avLst/>
              </a:prstGeom>
              <a:ln w="22225" cap="flat" cmpd="sng">
                <a:solidFill>
                  <a:schemeClr val="tx1"/>
                </a:solidFill>
                <a:prstDash val="solid"/>
                <a:headEnd type="none" w="med" len="med"/>
                <a:tailEnd type="stealth" w="lg" len="lg"/>
              </a:ln>
            </p:spPr>
          </p:sp>
          <p:sp>
            <p:nvSpPr>
              <p:cNvPr id="206989" name="直接连接符 46220"/>
              <p:cNvSpPr/>
              <p:nvPr/>
            </p:nvSpPr>
            <p:spPr>
              <a:xfrm>
                <a:off x="729" y="3511"/>
                <a:ext cx="2617" cy="0"/>
              </a:xfrm>
              <a:prstGeom prst="line">
                <a:avLst/>
              </a:prstGeom>
              <a:ln w="22225" cap="flat" cmpd="sng">
                <a:solidFill>
                  <a:schemeClr val="tx1"/>
                </a:solidFill>
                <a:prstDash val="solid"/>
                <a:headEnd type="none" w="med" len="med"/>
                <a:tailEnd type="stealth" w="lg" len="lg"/>
              </a:ln>
            </p:spPr>
          </p:sp>
          <p:sp>
            <p:nvSpPr>
              <p:cNvPr id="206990" name="直接连接符 46221"/>
              <p:cNvSpPr/>
              <p:nvPr/>
            </p:nvSpPr>
            <p:spPr>
              <a:xfrm>
                <a:off x="2161" y="3464"/>
                <a:ext cx="0" cy="55"/>
              </a:xfrm>
              <a:prstGeom prst="line">
                <a:avLst/>
              </a:prstGeom>
              <a:ln w="19050" cap="flat" cmpd="sng">
                <a:solidFill>
                  <a:schemeClr val="tx1"/>
                </a:solidFill>
                <a:prstDash val="solid"/>
                <a:headEnd type="none" w="med" len="med"/>
                <a:tailEnd type="none" w="med" len="med"/>
              </a:ln>
            </p:spPr>
          </p:sp>
          <p:sp>
            <p:nvSpPr>
              <p:cNvPr id="206991" name="直接连接符 46222"/>
              <p:cNvSpPr/>
              <p:nvPr/>
            </p:nvSpPr>
            <p:spPr>
              <a:xfrm rot="5400000">
                <a:off x="749" y="2035"/>
                <a:ext cx="0" cy="55"/>
              </a:xfrm>
              <a:prstGeom prst="line">
                <a:avLst/>
              </a:prstGeom>
              <a:ln w="19050" cap="flat" cmpd="sng">
                <a:solidFill>
                  <a:schemeClr val="tx1"/>
                </a:solidFill>
                <a:prstDash val="solid"/>
                <a:headEnd type="none" w="med" len="med"/>
                <a:tailEnd type="none" w="med" len="med"/>
              </a:ln>
            </p:spPr>
          </p:sp>
          <p:sp>
            <p:nvSpPr>
              <p:cNvPr id="206992" name="直接连接符 46223"/>
              <p:cNvSpPr/>
              <p:nvPr/>
            </p:nvSpPr>
            <p:spPr>
              <a:xfrm rot="5400000">
                <a:off x="749" y="2527"/>
                <a:ext cx="0" cy="55"/>
              </a:xfrm>
              <a:prstGeom prst="line">
                <a:avLst/>
              </a:prstGeom>
              <a:ln w="19050" cap="flat" cmpd="sng">
                <a:solidFill>
                  <a:schemeClr val="tx1"/>
                </a:solidFill>
                <a:prstDash val="solid"/>
                <a:headEnd type="none" w="med" len="med"/>
                <a:tailEnd type="none" w="med" len="med"/>
              </a:ln>
            </p:spPr>
          </p:sp>
          <p:sp>
            <p:nvSpPr>
              <p:cNvPr id="206993" name="直接连接符 46224"/>
              <p:cNvSpPr/>
              <p:nvPr/>
            </p:nvSpPr>
            <p:spPr>
              <a:xfrm rot="5400000">
                <a:off x="749" y="2992"/>
                <a:ext cx="0" cy="55"/>
              </a:xfrm>
              <a:prstGeom prst="line">
                <a:avLst/>
              </a:prstGeom>
              <a:ln w="19050" cap="flat" cmpd="sng">
                <a:solidFill>
                  <a:schemeClr val="tx1"/>
                </a:solidFill>
                <a:prstDash val="solid"/>
                <a:headEnd type="none" w="med" len="med"/>
                <a:tailEnd type="none" w="med" len="med"/>
              </a:ln>
            </p:spPr>
          </p:sp>
          <p:sp>
            <p:nvSpPr>
              <p:cNvPr id="206994" name="直接连接符 46225"/>
              <p:cNvSpPr/>
              <p:nvPr/>
            </p:nvSpPr>
            <p:spPr>
              <a:xfrm rot="5400000">
                <a:off x="749" y="1087"/>
                <a:ext cx="0" cy="55"/>
              </a:xfrm>
              <a:prstGeom prst="line">
                <a:avLst/>
              </a:prstGeom>
              <a:ln w="19050" cap="flat" cmpd="sng">
                <a:solidFill>
                  <a:schemeClr val="tx1"/>
                </a:solidFill>
                <a:prstDash val="solid"/>
                <a:headEnd type="none" w="med" len="med"/>
                <a:tailEnd type="none" w="med" len="med"/>
              </a:ln>
            </p:spPr>
          </p:sp>
          <p:sp>
            <p:nvSpPr>
              <p:cNvPr id="206995" name="直接连接符 46226"/>
              <p:cNvSpPr/>
              <p:nvPr/>
            </p:nvSpPr>
            <p:spPr>
              <a:xfrm rot="5400000">
                <a:off x="749" y="1555"/>
                <a:ext cx="0" cy="55"/>
              </a:xfrm>
              <a:prstGeom prst="line">
                <a:avLst/>
              </a:prstGeom>
              <a:ln w="19050" cap="flat" cmpd="sng">
                <a:solidFill>
                  <a:schemeClr val="tx1"/>
                </a:solidFill>
                <a:prstDash val="solid"/>
                <a:headEnd type="none" w="med" len="med"/>
                <a:tailEnd type="none" w="med" len="med"/>
              </a:ln>
            </p:spPr>
          </p:sp>
          <p:sp>
            <p:nvSpPr>
              <p:cNvPr id="206996" name="文本框 46227"/>
              <p:cNvSpPr txBox="1"/>
              <p:nvPr/>
            </p:nvSpPr>
            <p:spPr>
              <a:xfrm>
                <a:off x="561" y="664"/>
                <a:ext cx="340" cy="212"/>
              </a:xfrm>
              <a:prstGeom prst="rect">
                <a:avLst/>
              </a:prstGeom>
              <a:noFill/>
              <a:ln w="9525">
                <a:noFill/>
              </a:ln>
            </p:spPr>
            <p:txBody>
              <a:bodyPr wrap="none" anchor="ctr" anchorCtr="0">
                <a:spAutoFit/>
              </a:bodyPr>
              <a:p>
                <a:pPr algn="ctr">
                  <a:spcBef>
                    <a:spcPct val="50000"/>
                  </a:spcBef>
                </a:pPr>
                <a:r>
                  <a:rPr lang="en-US" altLang="zh-CN" sz="1600" i="1">
                    <a:latin typeface="Times New Roman" panose="02020603050405020304" charset="0"/>
                    <a:ea typeface="宋体" panose="02010600030101010101" pitchFamily="2" charset="-122"/>
                  </a:rPr>
                  <a:t>I </a:t>
                </a:r>
                <a:r>
                  <a:rPr lang="en-US" altLang="zh-CN" sz="1600">
                    <a:latin typeface="Times New Roman" panose="02020603050405020304" charset="0"/>
                    <a:ea typeface="宋体" panose="02010600030101010101" pitchFamily="2" charset="-122"/>
                  </a:rPr>
                  <a:t>(mA)</a:t>
                </a:r>
                <a:endParaRPr lang="en-US" altLang="zh-CN" sz="2400">
                  <a:latin typeface="Times New Roman" panose="02020603050405020304" charset="0"/>
                  <a:ea typeface="宋体" panose="02010600030101010101" pitchFamily="2" charset="-122"/>
                </a:endParaRPr>
              </a:p>
            </p:txBody>
          </p:sp>
          <p:sp>
            <p:nvSpPr>
              <p:cNvPr id="206997" name="文本框 46228"/>
              <p:cNvSpPr txBox="1"/>
              <p:nvPr/>
            </p:nvSpPr>
            <p:spPr>
              <a:xfrm>
                <a:off x="3324" y="3403"/>
                <a:ext cx="295" cy="212"/>
              </a:xfrm>
              <a:prstGeom prst="rect">
                <a:avLst/>
              </a:prstGeom>
              <a:noFill/>
              <a:ln w="9525">
                <a:noFill/>
              </a:ln>
            </p:spPr>
            <p:txBody>
              <a:bodyPr wrap="none" anchor="ctr" anchorCtr="0">
                <a:spAutoFit/>
              </a:bodyPr>
              <a:p>
                <a:pPr algn="ctr">
                  <a:spcBef>
                    <a:spcPct val="50000"/>
                  </a:spcBef>
                </a:pPr>
                <a:r>
                  <a:rPr lang="en-US" altLang="zh-CN" sz="1600" i="1">
                    <a:latin typeface="Times New Roman" panose="02020603050405020304" charset="0"/>
                    <a:ea typeface="宋体" panose="02010600030101010101" pitchFamily="2" charset="-122"/>
                  </a:rPr>
                  <a:t>U </a:t>
                </a:r>
                <a:r>
                  <a:rPr lang="en-US" altLang="zh-CN" sz="1600">
                    <a:latin typeface="Times New Roman" panose="02020603050405020304" charset="0"/>
                    <a:ea typeface="宋体" panose="02010600030101010101" pitchFamily="2" charset="-122"/>
                  </a:rPr>
                  <a:t>(V)</a:t>
                </a:r>
                <a:endParaRPr lang="en-US" altLang="zh-CN" sz="2400">
                  <a:latin typeface="Times New Roman" panose="02020603050405020304" charset="0"/>
                  <a:ea typeface="宋体" panose="02010600030101010101" pitchFamily="2" charset="-122"/>
                </a:endParaRPr>
              </a:p>
            </p:txBody>
          </p:sp>
          <p:sp>
            <p:nvSpPr>
              <p:cNvPr id="206998" name="文本框 46229"/>
              <p:cNvSpPr txBox="1"/>
              <p:nvPr/>
            </p:nvSpPr>
            <p:spPr>
              <a:xfrm>
                <a:off x="602" y="3456"/>
                <a:ext cx="146" cy="154"/>
              </a:xfrm>
              <a:prstGeom prst="rect">
                <a:avLst/>
              </a:prstGeom>
              <a:noFill/>
              <a:ln w="9525">
                <a:noFill/>
              </a:ln>
            </p:spPr>
            <p:txBody>
              <a:bodyPr lIns="0" tIns="0" rIns="0" bIns="0" anchor="ctr" anchorCtr="0">
                <a:spAutoFit/>
              </a:bodyPr>
              <a:p>
                <a:pPr algn="ctr">
                  <a:spcBef>
                    <a:spcPct val="50000"/>
                  </a:spcBef>
                </a:pPr>
                <a:r>
                  <a:rPr lang="en-US" altLang="zh-CN" sz="1600">
                    <a:latin typeface="宋体" panose="02010600030101010101" pitchFamily="2" charset="-122"/>
                    <a:ea typeface="宋体" panose="02010600030101010101" pitchFamily="2" charset="-122"/>
                  </a:rPr>
                  <a:t>0</a:t>
                </a:r>
                <a:endParaRPr lang="en-US" altLang="zh-CN" sz="1600">
                  <a:latin typeface="Times New Roman" panose="02020603050405020304" charset="0"/>
                  <a:ea typeface="宋体" panose="02010600030101010101" pitchFamily="2" charset="-122"/>
                </a:endParaRPr>
              </a:p>
            </p:txBody>
          </p:sp>
          <p:sp>
            <p:nvSpPr>
              <p:cNvPr id="206999" name="文本框 46230"/>
              <p:cNvSpPr txBox="1"/>
              <p:nvPr/>
            </p:nvSpPr>
            <p:spPr>
              <a:xfrm>
                <a:off x="2030" y="3527"/>
                <a:ext cx="254"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2.00</a:t>
                </a:r>
                <a:endParaRPr lang="en-US" altLang="zh-CN" sz="2400">
                  <a:latin typeface="Times New Roman" panose="02020603050405020304" charset="0"/>
                  <a:ea typeface="宋体" panose="02010600030101010101" pitchFamily="2" charset="-122"/>
                </a:endParaRPr>
              </a:p>
            </p:txBody>
          </p:sp>
          <p:sp>
            <p:nvSpPr>
              <p:cNvPr id="207000" name="文本框 46231"/>
              <p:cNvSpPr txBox="1"/>
              <p:nvPr/>
            </p:nvSpPr>
            <p:spPr>
              <a:xfrm>
                <a:off x="524" y="2507"/>
                <a:ext cx="206"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8.00</a:t>
                </a:r>
                <a:endParaRPr lang="en-US" altLang="zh-CN" sz="2400">
                  <a:latin typeface="Times New Roman" panose="02020603050405020304" charset="0"/>
                  <a:ea typeface="宋体" panose="02010600030101010101" pitchFamily="2" charset="-122"/>
                </a:endParaRPr>
              </a:p>
            </p:txBody>
          </p:sp>
          <p:sp>
            <p:nvSpPr>
              <p:cNvPr id="207001" name="文本框 46232"/>
              <p:cNvSpPr txBox="1"/>
              <p:nvPr/>
            </p:nvSpPr>
            <p:spPr>
              <a:xfrm>
                <a:off x="524" y="2969"/>
                <a:ext cx="206"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4.00</a:t>
                </a:r>
                <a:endParaRPr lang="en-US" altLang="zh-CN" sz="2400">
                  <a:latin typeface="Times New Roman" panose="02020603050405020304" charset="0"/>
                  <a:ea typeface="宋体" panose="02010600030101010101" pitchFamily="2" charset="-122"/>
                </a:endParaRPr>
              </a:p>
            </p:txBody>
          </p:sp>
          <p:sp>
            <p:nvSpPr>
              <p:cNvPr id="207002" name="文本框 46233"/>
              <p:cNvSpPr txBox="1"/>
              <p:nvPr/>
            </p:nvSpPr>
            <p:spPr>
              <a:xfrm>
                <a:off x="476" y="1067"/>
                <a:ext cx="254"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20.00</a:t>
                </a:r>
                <a:endParaRPr lang="en-US" altLang="zh-CN" sz="2400">
                  <a:latin typeface="Times New Roman" panose="02020603050405020304" charset="0"/>
                  <a:ea typeface="宋体" panose="02010600030101010101" pitchFamily="2" charset="-122"/>
                </a:endParaRPr>
              </a:p>
            </p:txBody>
          </p:sp>
          <p:sp>
            <p:nvSpPr>
              <p:cNvPr id="207003" name="文本框 46234"/>
              <p:cNvSpPr txBox="1"/>
              <p:nvPr/>
            </p:nvSpPr>
            <p:spPr>
              <a:xfrm>
                <a:off x="476" y="1535"/>
                <a:ext cx="254"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16.00</a:t>
                </a:r>
                <a:endParaRPr lang="en-US" altLang="zh-CN" sz="2400">
                  <a:latin typeface="Times New Roman" panose="02020603050405020304" charset="0"/>
                  <a:ea typeface="宋体" panose="02010600030101010101" pitchFamily="2" charset="-122"/>
                </a:endParaRPr>
              </a:p>
            </p:txBody>
          </p:sp>
          <p:sp>
            <p:nvSpPr>
              <p:cNvPr id="207004" name="文本框 46235"/>
              <p:cNvSpPr txBox="1"/>
              <p:nvPr/>
            </p:nvSpPr>
            <p:spPr>
              <a:xfrm>
                <a:off x="488" y="2015"/>
                <a:ext cx="242"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12.00</a:t>
                </a:r>
                <a:endParaRPr lang="en-US" altLang="zh-CN" sz="2400">
                  <a:latin typeface="Times New Roman" panose="02020603050405020304" charset="0"/>
                  <a:ea typeface="宋体" panose="02010600030101010101" pitchFamily="2" charset="-122"/>
                </a:endParaRPr>
              </a:p>
            </p:txBody>
          </p:sp>
          <p:sp>
            <p:nvSpPr>
              <p:cNvPr id="207005" name="直接连接符 46236"/>
              <p:cNvSpPr/>
              <p:nvPr/>
            </p:nvSpPr>
            <p:spPr>
              <a:xfrm rot="5400000">
                <a:off x="749" y="1312"/>
                <a:ext cx="0" cy="55"/>
              </a:xfrm>
              <a:prstGeom prst="line">
                <a:avLst/>
              </a:prstGeom>
              <a:ln w="19050" cap="flat" cmpd="sng">
                <a:solidFill>
                  <a:schemeClr val="tx1"/>
                </a:solidFill>
                <a:prstDash val="solid"/>
                <a:headEnd type="none" w="med" len="med"/>
                <a:tailEnd type="none" w="med" len="med"/>
              </a:ln>
            </p:spPr>
          </p:sp>
          <p:sp>
            <p:nvSpPr>
              <p:cNvPr id="207006" name="文本框 46237"/>
              <p:cNvSpPr txBox="1"/>
              <p:nvPr/>
            </p:nvSpPr>
            <p:spPr>
              <a:xfrm>
                <a:off x="476" y="1301"/>
                <a:ext cx="254"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18.00</a:t>
                </a:r>
                <a:endParaRPr lang="en-US" altLang="zh-CN" sz="2400">
                  <a:latin typeface="Times New Roman" panose="02020603050405020304" charset="0"/>
                  <a:ea typeface="宋体" panose="02010600030101010101" pitchFamily="2" charset="-122"/>
                </a:endParaRPr>
              </a:p>
            </p:txBody>
          </p:sp>
          <p:sp>
            <p:nvSpPr>
              <p:cNvPr id="207007" name="直接连接符 46238"/>
              <p:cNvSpPr/>
              <p:nvPr/>
            </p:nvSpPr>
            <p:spPr>
              <a:xfrm rot="5400000">
                <a:off x="749" y="1801"/>
                <a:ext cx="0" cy="55"/>
              </a:xfrm>
              <a:prstGeom prst="line">
                <a:avLst/>
              </a:prstGeom>
              <a:ln w="19050" cap="flat" cmpd="sng">
                <a:solidFill>
                  <a:schemeClr val="tx1"/>
                </a:solidFill>
                <a:prstDash val="solid"/>
                <a:headEnd type="none" w="med" len="med"/>
                <a:tailEnd type="none" w="med" len="med"/>
              </a:ln>
            </p:spPr>
          </p:sp>
          <p:sp>
            <p:nvSpPr>
              <p:cNvPr id="207008" name="文本框 46239"/>
              <p:cNvSpPr txBox="1"/>
              <p:nvPr/>
            </p:nvSpPr>
            <p:spPr>
              <a:xfrm>
                <a:off x="476" y="1775"/>
                <a:ext cx="254"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14.00</a:t>
                </a:r>
                <a:endParaRPr lang="en-US" altLang="zh-CN" sz="2400">
                  <a:latin typeface="Times New Roman" panose="02020603050405020304" charset="0"/>
                  <a:ea typeface="宋体" panose="02010600030101010101" pitchFamily="2" charset="-122"/>
                </a:endParaRPr>
              </a:p>
            </p:txBody>
          </p:sp>
          <p:sp>
            <p:nvSpPr>
              <p:cNvPr id="207009" name="直接连接符 46240"/>
              <p:cNvSpPr/>
              <p:nvPr/>
            </p:nvSpPr>
            <p:spPr>
              <a:xfrm rot="5400000">
                <a:off x="749" y="2281"/>
                <a:ext cx="0" cy="55"/>
              </a:xfrm>
              <a:prstGeom prst="line">
                <a:avLst/>
              </a:prstGeom>
              <a:ln w="19050" cap="flat" cmpd="sng">
                <a:solidFill>
                  <a:schemeClr val="tx1"/>
                </a:solidFill>
                <a:prstDash val="solid"/>
                <a:headEnd type="none" w="med" len="med"/>
                <a:tailEnd type="none" w="med" len="med"/>
              </a:ln>
            </p:spPr>
          </p:sp>
          <p:sp>
            <p:nvSpPr>
              <p:cNvPr id="207010" name="文本框 46241"/>
              <p:cNvSpPr txBox="1"/>
              <p:nvPr/>
            </p:nvSpPr>
            <p:spPr>
              <a:xfrm>
                <a:off x="476" y="2261"/>
                <a:ext cx="254"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10.00</a:t>
                </a:r>
                <a:endParaRPr lang="en-US" altLang="zh-CN" sz="2400">
                  <a:latin typeface="Times New Roman" panose="02020603050405020304" charset="0"/>
                  <a:ea typeface="宋体" panose="02010600030101010101" pitchFamily="2" charset="-122"/>
                </a:endParaRPr>
              </a:p>
            </p:txBody>
          </p:sp>
          <p:sp>
            <p:nvSpPr>
              <p:cNvPr id="207011" name="直接连接符 46242"/>
              <p:cNvSpPr/>
              <p:nvPr/>
            </p:nvSpPr>
            <p:spPr>
              <a:xfrm rot="5400000">
                <a:off x="749" y="2767"/>
                <a:ext cx="0" cy="55"/>
              </a:xfrm>
              <a:prstGeom prst="line">
                <a:avLst/>
              </a:prstGeom>
              <a:ln w="19050" cap="flat" cmpd="sng">
                <a:solidFill>
                  <a:schemeClr val="tx1"/>
                </a:solidFill>
                <a:prstDash val="solid"/>
                <a:headEnd type="none" w="med" len="med"/>
                <a:tailEnd type="none" w="med" len="med"/>
              </a:ln>
            </p:spPr>
          </p:sp>
          <p:sp>
            <p:nvSpPr>
              <p:cNvPr id="207012" name="文本框 46243"/>
              <p:cNvSpPr txBox="1"/>
              <p:nvPr/>
            </p:nvSpPr>
            <p:spPr>
              <a:xfrm>
                <a:off x="524" y="2753"/>
                <a:ext cx="206"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6.00</a:t>
                </a:r>
                <a:endParaRPr lang="en-US" altLang="zh-CN" sz="2400">
                  <a:latin typeface="Times New Roman" panose="02020603050405020304" charset="0"/>
                  <a:ea typeface="宋体" panose="02010600030101010101" pitchFamily="2" charset="-122"/>
                </a:endParaRPr>
              </a:p>
            </p:txBody>
          </p:sp>
          <p:sp>
            <p:nvSpPr>
              <p:cNvPr id="207013" name="直接连接符 46244"/>
              <p:cNvSpPr/>
              <p:nvPr/>
            </p:nvSpPr>
            <p:spPr>
              <a:xfrm rot="5400000">
                <a:off x="749" y="3241"/>
                <a:ext cx="0" cy="55"/>
              </a:xfrm>
              <a:prstGeom prst="line">
                <a:avLst/>
              </a:prstGeom>
              <a:ln w="19050" cap="flat" cmpd="sng">
                <a:solidFill>
                  <a:schemeClr val="tx1"/>
                </a:solidFill>
                <a:prstDash val="solid"/>
                <a:headEnd type="none" w="med" len="med"/>
                <a:tailEnd type="none" w="med" len="med"/>
              </a:ln>
            </p:spPr>
          </p:sp>
          <p:sp>
            <p:nvSpPr>
              <p:cNvPr id="207014" name="文本框 46245"/>
              <p:cNvSpPr txBox="1"/>
              <p:nvPr/>
            </p:nvSpPr>
            <p:spPr>
              <a:xfrm>
                <a:off x="524" y="3221"/>
                <a:ext cx="206"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2.00</a:t>
                </a:r>
                <a:endParaRPr lang="en-US" altLang="zh-CN" sz="2400">
                  <a:latin typeface="Times New Roman" panose="02020603050405020304" charset="0"/>
                  <a:ea typeface="宋体" panose="02010600030101010101" pitchFamily="2" charset="-122"/>
                </a:endParaRPr>
              </a:p>
            </p:txBody>
          </p:sp>
          <p:sp>
            <p:nvSpPr>
              <p:cNvPr id="207015" name="文本框 46246"/>
              <p:cNvSpPr txBox="1"/>
              <p:nvPr/>
            </p:nvSpPr>
            <p:spPr>
              <a:xfrm>
                <a:off x="1340" y="3527"/>
                <a:ext cx="206"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1.00</a:t>
                </a:r>
                <a:endParaRPr lang="en-US" altLang="zh-CN" sz="2400">
                  <a:latin typeface="Times New Roman" panose="02020603050405020304" charset="0"/>
                  <a:ea typeface="宋体" panose="02010600030101010101" pitchFamily="2" charset="-122"/>
                </a:endParaRPr>
              </a:p>
            </p:txBody>
          </p:sp>
          <p:sp>
            <p:nvSpPr>
              <p:cNvPr id="207016" name="文本框 46247"/>
              <p:cNvSpPr txBox="1"/>
              <p:nvPr/>
            </p:nvSpPr>
            <p:spPr>
              <a:xfrm>
                <a:off x="2732" y="3527"/>
                <a:ext cx="254" cy="115"/>
              </a:xfrm>
              <a:prstGeom prst="rect">
                <a:avLst/>
              </a:prstGeom>
              <a:noFill/>
              <a:ln w="9525">
                <a:noFill/>
              </a:ln>
            </p:spPr>
            <p:txBody>
              <a:bodyPr lIns="0" tIns="0" rIns="0" bIns="0" anchor="ctr" anchorCtr="0">
                <a:spAutoFit/>
              </a:bodyPr>
              <a:p>
                <a:pPr algn="ctr">
                  <a:spcBef>
                    <a:spcPct val="50000"/>
                  </a:spcBef>
                </a:pPr>
                <a:r>
                  <a:rPr lang="en-US" altLang="zh-CN" sz="1200">
                    <a:latin typeface="Times New Roman" panose="02020603050405020304" charset="0"/>
                    <a:ea typeface="宋体" panose="02010600030101010101" pitchFamily="2" charset="-122"/>
                  </a:rPr>
                  <a:t>3.00</a:t>
                </a:r>
                <a:endParaRPr lang="en-US" altLang="zh-CN" sz="2400">
                  <a:latin typeface="Times New Roman" panose="02020603050405020304" charset="0"/>
                  <a:ea typeface="宋体" panose="02010600030101010101" pitchFamily="2" charset="-122"/>
                </a:endParaRPr>
              </a:p>
            </p:txBody>
          </p:sp>
          <p:sp>
            <p:nvSpPr>
              <p:cNvPr id="207017" name="直接连接符 46248"/>
              <p:cNvSpPr/>
              <p:nvPr/>
            </p:nvSpPr>
            <p:spPr>
              <a:xfrm>
                <a:off x="2872" y="3461"/>
                <a:ext cx="0" cy="55"/>
              </a:xfrm>
              <a:prstGeom prst="line">
                <a:avLst/>
              </a:prstGeom>
              <a:ln w="19050" cap="flat" cmpd="sng">
                <a:solidFill>
                  <a:schemeClr val="tx1"/>
                </a:solidFill>
                <a:prstDash val="solid"/>
                <a:headEnd type="none" w="med" len="med"/>
                <a:tailEnd type="none" w="med" len="med"/>
              </a:ln>
            </p:spPr>
          </p:sp>
          <p:sp>
            <p:nvSpPr>
              <p:cNvPr id="207018" name="直接连接符 46249"/>
              <p:cNvSpPr/>
              <p:nvPr/>
            </p:nvSpPr>
            <p:spPr>
              <a:xfrm>
                <a:off x="1438" y="3464"/>
                <a:ext cx="0" cy="55"/>
              </a:xfrm>
              <a:prstGeom prst="line">
                <a:avLst/>
              </a:prstGeom>
              <a:ln w="19050" cap="flat" cmpd="sng">
                <a:solidFill>
                  <a:schemeClr val="tx1"/>
                </a:solidFill>
                <a:prstDash val="solid"/>
                <a:headEnd type="none" w="med" len="med"/>
                <a:tailEnd type="none" w="med" len="med"/>
              </a:ln>
            </p:spPr>
          </p:sp>
          <p:sp>
            <p:nvSpPr>
              <p:cNvPr id="207019" name="直接连接符 46250"/>
              <p:cNvSpPr/>
              <p:nvPr/>
            </p:nvSpPr>
            <p:spPr>
              <a:xfrm flipV="1">
                <a:off x="735" y="862"/>
                <a:ext cx="2636" cy="2647"/>
              </a:xfrm>
              <a:prstGeom prst="line">
                <a:avLst/>
              </a:prstGeom>
              <a:ln w="9525" cap="flat" cmpd="sng">
                <a:solidFill>
                  <a:srgbClr val="000000"/>
                </a:solidFill>
                <a:prstDash val="solid"/>
                <a:headEnd type="none" w="med" len="med"/>
                <a:tailEnd type="none" w="med" len="med"/>
              </a:ln>
            </p:spPr>
          </p:sp>
          <p:grpSp>
            <p:nvGrpSpPr>
              <p:cNvPr id="207020" name="组合 46251"/>
              <p:cNvGrpSpPr/>
              <p:nvPr/>
            </p:nvGrpSpPr>
            <p:grpSpPr>
              <a:xfrm>
                <a:off x="1064" y="3135"/>
                <a:ext cx="48" cy="48"/>
                <a:chOff x="4336" y="3047"/>
                <a:chExt cx="118" cy="118"/>
              </a:xfrm>
            </p:grpSpPr>
            <p:sp>
              <p:nvSpPr>
                <p:cNvPr id="207021" name="直接连接符 46252"/>
                <p:cNvSpPr/>
                <p:nvPr/>
              </p:nvSpPr>
              <p:spPr>
                <a:xfrm>
                  <a:off x="4336" y="3100"/>
                  <a:ext cx="118" cy="0"/>
                </a:xfrm>
                <a:prstGeom prst="line">
                  <a:avLst/>
                </a:prstGeom>
                <a:ln w="9525" cap="flat" cmpd="sng">
                  <a:solidFill>
                    <a:srgbClr val="000000"/>
                  </a:solidFill>
                  <a:prstDash val="solid"/>
                  <a:headEnd type="none" w="med" len="med"/>
                  <a:tailEnd type="none" w="med" len="med"/>
                </a:ln>
              </p:spPr>
            </p:sp>
            <p:sp>
              <p:nvSpPr>
                <p:cNvPr id="207022" name="直接连接符 46253"/>
                <p:cNvSpPr/>
                <p:nvPr/>
              </p:nvSpPr>
              <p:spPr>
                <a:xfrm rot="5400000">
                  <a:off x="4342" y="3106"/>
                  <a:ext cx="118" cy="0"/>
                </a:xfrm>
                <a:prstGeom prst="line">
                  <a:avLst/>
                </a:prstGeom>
                <a:ln w="9525" cap="flat" cmpd="sng">
                  <a:solidFill>
                    <a:srgbClr val="000000"/>
                  </a:solidFill>
                  <a:prstDash val="solid"/>
                  <a:headEnd type="none" w="med" len="med"/>
                  <a:tailEnd type="none" w="med" len="med"/>
                </a:ln>
              </p:spPr>
            </p:sp>
          </p:grpSp>
          <p:grpSp>
            <p:nvGrpSpPr>
              <p:cNvPr id="207023" name="组合 46254"/>
              <p:cNvGrpSpPr/>
              <p:nvPr/>
            </p:nvGrpSpPr>
            <p:grpSpPr>
              <a:xfrm>
                <a:off x="1406" y="2777"/>
                <a:ext cx="48" cy="48"/>
                <a:chOff x="4336" y="3047"/>
                <a:chExt cx="118" cy="118"/>
              </a:xfrm>
            </p:grpSpPr>
            <p:sp>
              <p:nvSpPr>
                <p:cNvPr id="207024" name="直接连接符 46255"/>
                <p:cNvSpPr/>
                <p:nvPr/>
              </p:nvSpPr>
              <p:spPr>
                <a:xfrm>
                  <a:off x="4336" y="3100"/>
                  <a:ext cx="118" cy="0"/>
                </a:xfrm>
                <a:prstGeom prst="line">
                  <a:avLst/>
                </a:prstGeom>
                <a:ln w="9525" cap="flat" cmpd="sng">
                  <a:solidFill>
                    <a:srgbClr val="000000"/>
                  </a:solidFill>
                  <a:prstDash val="solid"/>
                  <a:headEnd type="none" w="med" len="med"/>
                  <a:tailEnd type="none" w="med" len="med"/>
                </a:ln>
              </p:spPr>
            </p:sp>
            <p:sp>
              <p:nvSpPr>
                <p:cNvPr id="207025" name="直接连接符 46256"/>
                <p:cNvSpPr/>
                <p:nvPr/>
              </p:nvSpPr>
              <p:spPr>
                <a:xfrm rot="5400000">
                  <a:off x="4342" y="3106"/>
                  <a:ext cx="118" cy="0"/>
                </a:xfrm>
                <a:prstGeom prst="line">
                  <a:avLst/>
                </a:prstGeom>
                <a:ln w="9525" cap="flat" cmpd="sng">
                  <a:solidFill>
                    <a:srgbClr val="000000"/>
                  </a:solidFill>
                  <a:prstDash val="solid"/>
                  <a:headEnd type="none" w="med" len="med"/>
                  <a:tailEnd type="none" w="med" len="med"/>
                </a:ln>
              </p:spPr>
            </p:sp>
          </p:grpSp>
          <p:grpSp>
            <p:nvGrpSpPr>
              <p:cNvPr id="207026" name="组合 46257"/>
              <p:cNvGrpSpPr/>
              <p:nvPr/>
            </p:nvGrpSpPr>
            <p:grpSpPr>
              <a:xfrm>
                <a:off x="1783" y="2418"/>
                <a:ext cx="48" cy="48"/>
                <a:chOff x="4336" y="3047"/>
                <a:chExt cx="118" cy="118"/>
              </a:xfrm>
            </p:grpSpPr>
            <p:sp>
              <p:nvSpPr>
                <p:cNvPr id="207027" name="直接连接符 46258"/>
                <p:cNvSpPr/>
                <p:nvPr/>
              </p:nvSpPr>
              <p:spPr>
                <a:xfrm>
                  <a:off x="4336" y="3100"/>
                  <a:ext cx="118" cy="0"/>
                </a:xfrm>
                <a:prstGeom prst="line">
                  <a:avLst/>
                </a:prstGeom>
                <a:ln w="9525" cap="flat" cmpd="sng">
                  <a:solidFill>
                    <a:srgbClr val="000000"/>
                  </a:solidFill>
                  <a:prstDash val="solid"/>
                  <a:headEnd type="none" w="med" len="med"/>
                  <a:tailEnd type="none" w="med" len="med"/>
                </a:ln>
              </p:spPr>
            </p:sp>
            <p:sp>
              <p:nvSpPr>
                <p:cNvPr id="207028" name="直接连接符 46259"/>
                <p:cNvSpPr/>
                <p:nvPr/>
              </p:nvSpPr>
              <p:spPr>
                <a:xfrm rot="5400000">
                  <a:off x="4342" y="3106"/>
                  <a:ext cx="118" cy="0"/>
                </a:xfrm>
                <a:prstGeom prst="line">
                  <a:avLst/>
                </a:prstGeom>
                <a:ln w="9525" cap="flat" cmpd="sng">
                  <a:solidFill>
                    <a:srgbClr val="000000"/>
                  </a:solidFill>
                  <a:prstDash val="solid"/>
                  <a:headEnd type="none" w="med" len="med"/>
                  <a:tailEnd type="none" w="med" len="med"/>
                </a:ln>
              </p:spPr>
            </p:sp>
          </p:grpSp>
          <p:grpSp>
            <p:nvGrpSpPr>
              <p:cNvPr id="207029" name="组合 46260"/>
              <p:cNvGrpSpPr/>
              <p:nvPr/>
            </p:nvGrpSpPr>
            <p:grpSpPr>
              <a:xfrm>
                <a:off x="2117" y="2044"/>
                <a:ext cx="48" cy="48"/>
                <a:chOff x="4336" y="3047"/>
                <a:chExt cx="118" cy="118"/>
              </a:xfrm>
            </p:grpSpPr>
            <p:sp>
              <p:nvSpPr>
                <p:cNvPr id="207030" name="直接连接符 46261"/>
                <p:cNvSpPr/>
                <p:nvPr/>
              </p:nvSpPr>
              <p:spPr>
                <a:xfrm>
                  <a:off x="4336" y="3100"/>
                  <a:ext cx="118" cy="0"/>
                </a:xfrm>
                <a:prstGeom prst="line">
                  <a:avLst/>
                </a:prstGeom>
                <a:ln w="9525" cap="flat" cmpd="sng">
                  <a:solidFill>
                    <a:srgbClr val="000000"/>
                  </a:solidFill>
                  <a:prstDash val="solid"/>
                  <a:headEnd type="none" w="med" len="med"/>
                  <a:tailEnd type="none" w="med" len="med"/>
                </a:ln>
              </p:spPr>
            </p:sp>
            <p:sp>
              <p:nvSpPr>
                <p:cNvPr id="207031" name="直接连接符 46262"/>
                <p:cNvSpPr/>
                <p:nvPr/>
              </p:nvSpPr>
              <p:spPr>
                <a:xfrm rot="5400000">
                  <a:off x="4342" y="3106"/>
                  <a:ext cx="118" cy="0"/>
                </a:xfrm>
                <a:prstGeom prst="line">
                  <a:avLst/>
                </a:prstGeom>
                <a:ln w="9525" cap="flat" cmpd="sng">
                  <a:solidFill>
                    <a:srgbClr val="000000"/>
                  </a:solidFill>
                  <a:prstDash val="solid"/>
                  <a:headEnd type="none" w="med" len="med"/>
                  <a:tailEnd type="none" w="med" len="med"/>
                </a:ln>
              </p:spPr>
            </p:sp>
          </p:grpSp>
          <p:grpSp>
            <p:nvGrpSpPr>
              <p:cNvPr id="207032" name="组合 46263"/>
              <p:cNvGrpSpPr/>
              <p:nvPr/>
            </p:nvGrpSpPr>
            <p:grpSpPr>
              <a:xfrm>
                <a:off x="2502" y="1692"/>
                <a:ext cx="48" cy="48"/>
                <a:chOff x="4336" y="3047"/>
                <a:chExt cx="118" cy="118"/>
              </a:xfrm>
            </p:grpSpPr>
            <p:sp>
              <p:nvSpPr>
                <p:cNvPr id="207033" name="直接连接符 46264"/>
                <p:cNvSpPr/>
                <p:nvPr/>
              </p:nvSpPr>
              <p:spPr>
                <a:xfrm>
                  <a:off x="4336" y="3100"/>
                  <a:ext cx="118" cy="0"/>
                </a:xfrm>
                <a:prstGeom prst="line">
                  <a:avLst/>
                </a:prstGeom>
                <a:ln w="9525" cap="flat" cmpd="sng">
                  <a:solidFill>
                    <a:srgbClr val="000000"/>
                  </a:solidFill>
                  <a:prstDash val="solid"/>
                  <a:headEnd type="none" w="med" len="med"/>
                  <a:tailEnd type="none" w="med" len="med"/>
                </a:ln>
              </p:spPr>
            </p:sp>
            <p:sp>
              <p:nvSpPr>
                <p:cNvPr id="207034" name="直接连接符 46265"/>
                <p:cNvSpPr/>
                <p:nvPr/>
              </p:nvSpPr>
              <p:spPr>
                <a:xfrm rot="5400000">
                  <a:off x="4342" y="3106"/>
                  <a:ext cx="118" cy="0"/>
                </a:xfrm>
                <a:prstGeom prst="line">
                  <a:avLst/>
                </a:prstGeom>
                <a:ln w="9525" cap="flat" cmpd="sng">
                  <a:solidFill>
                    <a:srgbClr val="000000"/>
                  </a:solidFill>
                  <a:prstDash val="solid"/>
                  <a:headEnd type="none" w="med" len="med"/>
                  <a:tailEnd type="none" w="med" len="med"/>
                </a:ln>
              </p:spPr>
            </p:sp>
          </p:grpSp>
          <p:grpSp>
            <p:nvGrpSpPr>
              <p:cNvPr id="207035" name="组合 46266"/>
              <p:cNvGrpSpPr/>
              <p:nvPr/>
            </p:nvGrpSpPr>
            <p:grpSpPr>
              <a:xfrm>
                <a:off x="2850" y="1329"/>
                <a:ext cx="48" cy="48"/>
                <a:chOff x="4336" y="3047"/>
                <a:chExt cx="118" cy="118"/>
              </a:xfrm>
            </p:grpSpPr>
            <p:sp>
              <p:nvSpPr>
                <p:cNvPr id="207036" name="直接连接符 46267"/>
                <p:cNvSpPr/>
                <p:nvPr/>
              </p:nvSpPr>
              <p:spPr>
                <a:xfrm>
                  <a:off x="4336" y="3100"/>
                  <a:ext cx="118" cy="0"/>
                </a:xfrm>
                <a:prstGeom prst="line">
                  <a:avLst/>
                </a:prstGeom>
                <a:ln w="9525" cap="flat" cmpd="sng">
                  <a:solidFill>
                    <a:srgbClr val="000000"/>
                  </a:solidFill>
                  <a:prstDash val="solid"/>
                  <a:headEnd type="none" w="med" len="med"/>
                  <a:tailEnd type="none" w="med" len="med"/>
                </a:ln>
              </p:spPr>
            </p:sp>
            <p:sp>
              <p:nvSpPr>
                <p:cNvPr id="207037" name="直接连接符 46268"/>
                <p:cNvSpPr/>
                <p:nvPr/>
              </p:nvSpPr>
              <p:spPr>
                <a:xfrm rot="5400000">
                  <a:off x="4342" y="3106"/>
                  <a:ext cx="118" cy="0"/>
                </a:xfrm>
                <a:prstGeom prst="line">
                  <a:avLst/>
                </a:prstGeom>
                <a:ln w="9525" cap="flat" cmpd="sng">
                  <a:solidFill>
                    <a:srgbClr val="000000"/>
                  </a:solidFill>
                  <a:prstDash val="solid"/>
                  <a:headEnd type="none" w="med" len="med"/>
                  <a:tailEnd type="none" w="med" len="med"/>
                </a:ln>
              </p:spPr>
            </p:sp>
          </p:grpSp>
          <p:grpSp>
            <p:nvGrpSpPr>
              <p:cNvPr id="207038" name="组合 46269"/>
              <p:cNvGrpSpPr/>
              <p:nvPr/>
            </p:nvGrpSpPr>
            <p:grpSpPr>
              <a:xfrm>
                <a:off x="3208" y="981"/>
                <a:ext cx="48" cy="48"/>
                <a:chOff x="4336" y="3047"/>
                <a:chExt cx="118" cy="118"/>
              </a:xfrm>
            </p:grpSpPr>
            <p:sp>
              <p:nvSpPr>
                <p:cNvPr id="207039" name="直接连接符 46270"/>
                <p:cNvSpPr/>
                <p:nvPr/>
              </p:nvSpPr>
              <p:spPr>
                <a:xfrm>
                  <a:off x="4336" y="3100"/>
                  <a:ext cx="118" cy="0"/>
                </a:xfrm>
                <a:prstGeom prst="line">
                  <a:avLst/>
                </a:prstGeom>
                <a:ln w="9525" cap="flat" cmpd="sng">
                  <a:solidFill>
                    <a:srgbClr val="000000"/>
                  </a:solidFill>
                  <a:prstDash val="solid"/>
                  <a:headEnd type="none" w="med" len="med"/>
                  <a:tailEnd type="none" w="med" len="med"/>
                </a:ln>
              </p:spPr>
            </p:sp>
            <p:sp>
              <p:nvSpPr>
                <p:cNvPr id="207040" name="直接连接符 46271"/>
                <p:cNvSpPr/>
                <p:nvPr/>
              </p:nvSpPr>
              <p:spPr>
                <a:xfrm rot="5400000">
                  <a:off x="4342" y="3106"/>
                  <a:ext cx="118" cy="0"/>
                </a:xfrm>
                <a:prstGeom prst="line">
                  <a:avLst/>
                </a:prstGeom>
                <a:ln w="9525" cap="flat" cmpd="sng">
                  <a:solidFill>
                    <a:srgbClr val="000000"/>
                  </a:solidFill>
                  <a:prstDash val="solid"/>
                  <a:headEnd type="none" w="med" len="med"/>
                  <a:tailEnd type="none" w="med" len="med"/>
                </a:ln>
              </p:spPr>
            </p:sp>
          </p:grpSp>
        </p:grpSp>
        <p:sp>
          <p:nvSpPr>
            <p:cNvPr id="207041" name="文本框 46272"/>
            <p:cNvSpPr txBox="1"/>
            <p:nvPr/>
          </p:nvSpPr>
          <p:spPr>
            <a:xfrm>
              <a:off x="1255" y="3723"/>
              <a:ext cx="1845" cy="250"/>
            </a:xfrm>
            <a:prstGeom prst="rect">
              <a:avLst/>
            </a:prstGeom>
            <a:noFill/>
            <a:ln w="9525">
              <a:noFill/>
            </a:ln>
          </p:spPr>
          <p:txBody>
            <a:bodyPr anchor="ctr" anchorCtr="0">
              <a:spAutoFit/>
            </a:bodyPr>
            <a:p>
              <a:pPr algn="ctr">
                <a:spcBef>
                  <a:spcPct val="50000"/>
                </a:spcBef>
              </a:pPr>
              <a:r>
                <a:rPr lang="zh-CN" altLang="en-US" sz="2000" b="0" dirty="0">
                  <a:solidFill>
                    <a:schemeClr val="hlink"/>
                  </a:solidFill>
                  <a:latin typeface="Times New Roman" panose="02020603050405020304" charset="0"/>
                  <a:ea typeface="黑体" panose="02010609060101010101" pitchFamily="49" charset="-122"/>
                </a:rPr>
                <a:t>电学元件伏安特性曲线</a:t>
              </a:r>
              <a:endParaRPr lang="zh-CN" altLang="en-US" sz="2000" b="0">
                <a:solidFill>
                  <a:schemeClr val="hlink"/>
                </a:solidFill>
                <a:latin typeface="Times New Roman" panose="02020603050405020304" charset="0"/>
                <a:ea typeface="黑体" panose="02010609060101010101" pitchFamily="49" charset="-122"/>
              </a:endParaRPr>
            </a:p>
          </p:txBody>
        </p:sp>
      </p:grpSp>
      <p:sp>
        <p:nvSpPr>
          <p:cNvPr id="207042" name="椭圆形标注 330753"/>
          <p:cNvSpPr/>
          <p:nvPr/>
        </p:nvSpPr>
        <p:spPr>
          <a:xfrm>
            <a:off x="4679950" y="765175"/>
            <a:ext cx="4464050" cy="4430713"/>
          </a:xfrm>
          <a:prstGeom prst="wedgeEllipseCallout">
            <a:avLst>
              <a:gd name="adj1" fmla="val -52847"/>
              <a:gd name="adj2" fmla="val 58565"/>
            </a:avLst>
          </a:prstGeom>
          <a:noFill/>
          <a:ln w="28575" cap="flat" cmpd="sng">
            <a:solidFill>
              <a:schemeClr val="hlink"/>
            </a:solidFill>
            <a:prstDash val="solid"/>
            <a:miter/>
            <a:headEnd type="none" w="med" len="med"/>
            <a:tailEnd type="none" w="med" len="med"/>
          </a:ln>
        </p:spPr>
        <p:txBody>
          <a:bodyPr anchor="ctr" anchorCtr="0">
            <a:spAutoFit/>
          </a:bodyPr>
          <a:p>
            <a:r>
              <a:rPr lang="zh-CN" altLang="en-US" sz="2000" dirty="0">
                <a:solidFill>
                  <a:schemeClr val="hlink"/>
                </a:solidFill>
                <a:latin typeface="Times New Roman" panose="02020603050405020304" charset="0"/>
                <a:ea typeface="黑体" panose="02010609060101010101" pitchFamily="49" charset="-122"/>
              </a:rPr>
              <a:t>不当：</a:t>
            </a:r>
            <a:r>
              <a:rPr lang="zh-CN" altLang="en-US" sz="2000" dirty="0">
                <a:solidFill>
                  <a:srgbClr val="FF0000"/>
                </a:solidFill>
                <a:latin typeface="Times New Roman" panose="02020603050405020304" charset="0"/>
                <a:ea typeface="黑体" panose="02010609060101010101" pitchFamily="49" charset="-122"/>
              </a:rPr>
              <a:t>横轴坐标分度选取不当</a:t>
            </a:r>
            <a:r>
              <a:rPr lang="en-US" altLang="zh-CN" sz="2000">
                <a:solidFill>
                  <a:srgbClr val="FF0000"/>
                </a:solidFill>
                <a:latin typeface="Times New Roman" panose="02020603050405020304" charset="0"/>
                <a:ea typeface="黑体" panose="02010609060101010101" pitchFamily="49" charset="-122"/>
              </a:rPr>
              <a:t>.</a:t>
            </a:r>
            <a:endParaRPr lang="en-US" altLang="zh-CN" sz="2000">
              <a:solidFill>
                <a:srgbClr val="FF0000"/>
              </a:solidFill>
              <a:latin typeface="Times New Roman" panose="02020603050405020304" charset="0"/>
              <a:ea typeface="黑体" panose="02010609060101010101" pitchFamily="49" charset="-122"/>
            </a:endParaRPr>
          </a:p>
          <a:p>
            <a:r>
              <a:rPr lang="zh-CN" altLang="en-US" sz="2000" dirty="0">
                <a:solidFill>
                  <a:schemeClr val="hlink"/>
                </a:solidFill>
                <a:latin typeface="楷体_GB2312" charset="-122"/>
                <a:ea typeface="楷体_GB2312" charset="-122"/>
              </a:rPr>
              <a:t>横轴以</a:t>
            </a:r>
            <a:r>
              <a:rPr lang="en-US" altLang="zh-CN" sz="2000">
                <a:solidFill>
                  <a:schemeClr val="hlink"/>
                </a:solidFill>
                <a:latin typeface="楷体_GB2312" charset="-122"/>
                <a:ea typeface="楷体_GB2312" charset="-122"/>
              </a:rPr>
              <a:t>3 cm</a:t>
            </a:r>
            <a:r>
              <a:rPr lang="en-US" altLang="zh-CN" sz="2000" i="1">
                <a:solidFill>
                  <a:schemeClr val="hlink"/>
                </a:solidFill>
                <a:latin typeface="楷体_GB2312" charset="-122"/>
                <a:ea typeface="楷体_GB2312" charset="-122"/>
              </a:rPr>
              <a:t> </a:t>
            </a:r>
            <a:r>
              <a:rPr lang="zh-CN" altLang="zh-CN" sz="2000" dirty="0">
                <a:solidFill>
                  <a:schemeClr val="hlink"/>
                </a:solidFill>
                <a:latin typeface="楷体_GB2312" charset="-122"/>
                <a:ea typeface="楷体_GB2312" charset="-122"/>
              </a:rPr>
              <a:t>代表1 </a:t>
            </a:r>
            <a:r>
              <a:rPr lang="en-US" altLang="zh-CN" sz="2000">
                <a:solidFill>
                  <a:schemeClr val="hlink"/>
                </a:solidFill>
                <a:latin typeface="楷体_GB2312" charset="-122"/>
                <a:ea typeface="楷体_GB2312" charset="-122"/>
              </a:rPr>
              <a:t>V</a:t>
            </a:r>
            <a:r>
              <a:rPr lang="zh-CN" altLang="en-US" sz="2000" dirty="0">
                <a:solidFill>
                  <a:schemeClr val="hlink"/>
                </a:solidFill>
                <a:latin typeface="楷体_GB2312" charset="-122"/>
                <a:ea typeface="楷体_GB2312" charset="-122"/>
              </a:rPr>
              <a:t>，</a:t>
            </a:r>
            <a:r>
              <a:rPr lang="zh-CN" altLang="zh-CN" sz="2000" dirty="0">
                <a:solidFill>
                  <a:schemeClr val="hlink"/>
                </a:solidFill>
                <a:latin typeface="楷体_GB2312" charset="-122"/>
                <a:ea typeface="楷体_GB2312" charset="-122"/>
              </a:rPr>
              <a:t>使作图和读图都很困难。实际在选择坐标分度值时，应既满足有效数字的要求又便于作图和读图，一般以1 mm 代表的量值是10的整数次幂或是其2倍或5倍</a:t>
            </a:r>
            <a:r>
              <a:rPr lang="zh-CN" altLang="en-US" sz="2000" dirty="0">
                <a:solidFill>
                  <a:schemeClr val="hlink"/>
                </a:solidFill>
                <a:latin typeface="楷体_GB2312" charset="-122"/>
                <a:ea typeface="楷体_GB2312" charset="-122"/>
              </a:rPr>
              <a:t>.</a:t>
            </a:r>
            <a:endParaRPr lang="en-US" altLang="zh-CN" sz="2000">
              <a:solidFill>
                <a:schemeClr val="hlink"/>
              </a:solidFill>
              <a:latin typeface="楷体_GB2312" charset="-122"/>
              <a:ea typeface="楷体_GB2312" charset="-122"/>
            </a:endParaRPr>
          </a:p>
        </p:txBody>
      </p:sp>
      <p:sp>
        <p:nvSpPr>
          <p:cNvPr id="43011" name="文本框 43010"/>
          <p:cNvSpPr txBox="1"/>
          <p:nvPr/>
        </p:nvSpPr>
        <p:spPr>
          <a:xfrm>
            <a:off x="900113" y="260350"/>
            <a:ext cx="4830762" cy="579438"/>
          </a:xfrm>
          <a:prstGeom prst="rect">
            <a:avLst/>
          </a:prstGeom>
          <a:noFill/>
          <a:ln w="9525">
            <a:noFill/>
          </a:ln>
        </p:spPr>
        <p:txBody>
          <a:bodyPr tIns="46800" bIns="46800">
            <a:spAutoFit/>
          </a:bodyPr>
          <a:p>
            <a:r>
              <a:rPr lang="zh-CN" altLang="en-US" dirty="0">
                <a:solidFill>
                  <a:srgbClr val="FF0000"/>
                </a:solidFill>
                <a:latin typeface="黑体" panose="02010609060101010101" pitchFamily="49" charset="-122"/>
                <a:ea typeface="黑体" panose="02010609060101010101" pitchFamily="49" charset="-122"/>
              </a:rPr>
              <a:t>常见不当图例</a:t>
            </a:r>
            <a:r>
              <a:rPr lang="en-US" altLang="zh-CN">
                <a:solidFill>
                  <a:srgbClr val="FF0000"/>
                </a:solidFill>
                <a:latin typeface="黑体" panose="02010609060101010101" pitchFamily="49" charset="-122"/>
                <a:ea typeface="黑体" panose="02010609060101010101" pitchFamily="49" charset="-122"/>
              </a:rPr>
              <a:t>2</a:t>
            </a:r>
            <a:r>
              <a:rPr lang="zh-CN" altLang="en-US" dirty="0">
                <a:solidFill>
                  <a:srgbClr val="FF0000"/>
                </a:solidFill>
                <a:latin typeface="黑体" panose="02010609060101010101" pitchFamily="49" charset="-122"/>
                <a:ea typeface="黑体" panose="02010609060101010101" pitchFamily="49" charset="-122"/>
              </a:rPr>
              <a:t>：</a:t>
            </a:r>
            <a:endParaRPr lang="en-US" altLang="zh-CN">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grpId="0" nodeType="afterEffect">
                                  <p:stCondLst>
                                    <p:cond delay="1000"/>
                                  </p:stCondLst>
                                  <p:childTnLst>
                                    <p:set>
                                      <p:cBhvr>
                                        <p:cTn id="6" dur="1" fill="hold">
                                          <p:stCondLst>
                                            <p:cond delay="0"/>
                                          </p:stCondLst>
                                        </p:cTn>
                                        <p:tgtEl>
                                          <p:spTgt spid="207042"/>
                                        </p:tgtEl>
                                        <p:attrNameLst>
                                          <p:attrName>style.visibility</p:attrName>
                                        </p:attrNameLst>
                                      </p:cBhvr>
                                      <p:to>
                                        <p:strVal val="visible"/>
                                      </p:to>
                                    </p:set>
                                    <p:anim calcmode="lin" valueType="num">
                                      <p:cBhvr>
                                        <p:cTn id="7" dur="500" fill="hold"/>
                                        <p:tgtEl>
                                          <p:spTgt spid="207042"/>
                                        </p:tgtEl>
                                        <p:attrNameLst>
                                          <p:attrName>ppt_w</p:attrName>
                                        </p:attrNameLst>
                                      </p:cBhvr>
                                      <p:tavLst>
                                        <p:tav tm="0">
                                          <p:val>
                                            <p:strVal val="2/3*#ppt_w"/>
                                          </p:val>
                                        </p:tav>
                                        <p:tav tm="100000">
                                          <p:val>
                                            <p:strVal val="#ppt_w"/>
                                          </p:val>
                                        </p:tav>
                                      </p:tavLst>
                                    </p:anim>
                                    <p:anim calcmode="lin" valueType="num">
                                      <p:cBhvr>
                                        <p:cTn id="8" dur="500" fill="hold"/>
                                        <p:tgtEl>
                                          <p:spTgt spid="207042"/>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042"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6854" name="标题 206853"/>
          <p:cNvSpPr>
            <a:spLocks noGrp="1"/>
          </p:cNvSpPr>
          <p:nvPr>
            <p:ph type="title" idx="4294967295"/>
          </p:nvPr>
        </p:nvSpPr>
        <p:spPr>
          <a:xfrm>
            <a:off x="2411413" y="404813"/>
            <a:ext cx="5329238" cy="503238"/>
          </a:xfrm>
        </p:spPr>
        <p:txBody>
          <a:bodyPr anchor="ctr"/>
          <a:p>
            <a:pPr>
              <a:spcBef>
                <a:spcPct val="20000"/>
              </a:spcBef>
            </a:pPr>
            <a:r>
              <a:rPr lang="zh-CN" altLang="en-US" sz="3600" dirty="0">
                <a:solidFill>
                  <a:srgbClr val="0033CC"/>
                </a:solidFill>
                <a:effectLst>
                  <a:outerShdw blurRad="38100" dist="38100" dir="2700000">
                    <a:srgbClr val="000000"/>
                  </a:outerShdw>
                </a:effectLst>
                <a:latin typeface="黑体" panose="02010609060101010101" pitchFamily="49" charset="-122"/>
                <a:ea typeface="黑体" panose="02010609060101010101" pitchFamily="49" charset="-122"/>
              </a:rPr>
              <a:t>利用</a:t>
            </a:r>
            <a:r>
              <a:rPr lang="en-US" altLang="zh-CN" sz="3600">
                <a:solidFill>
                  <a:srgbClr val="0033CC"/>
                </a:solidFill>
                <a:effectLst>
                  <a:outerShdw blurRad="38100" dist="38100" dir="2700000">
                    <a:srgbClr val="000000"/>
                  </a:outerShdw>
                </a:effectLst>
                <a:latin typeface="黑体" panose="02010609060101010101" pitchFamily="49" charset="-122"/>
                <a:ea typeface="黑体" panose="02010609060101010101" pitchFamily="49" charset="-122"/>
              </a:rPr>
              <a:t>ORIGIN</a:t>
            </a:r>
            <a:r>
              <a:rPr lang="zh-CN" altLang="en-US" sz="3600" dirty="0">
                <a:solidFill>
                  <a:srgbClr val="0033CC"/>
                </a:solidFill>
                <a:effectLst>
                  <a:outerShdw blurRad="38100" dist="38100" dir="2700000">
                    <a:srgbClr val="000000"/>
                  </a:outerShdw>
                </a:effectLst>
                <a:latin typeface="黑体" panose="02010609060101010101" pitchFamily="49" charset="-122"/>
                <a:ea typeface="黑体" panose="02010609060101010101" pitchFamily="49" charset="-122"/>
              </a:rPr>
              <a:t>软件作图</a:t>
            </a:r>
            <a:endParaRPr lang="zh-CN" altLang="en-US" sz="3600" dirty="0">
              <a:solidFill>
                <a:srgbClr val="0033CC"/>
              </a:solidFill>
              <a:effectLst>
                <a:outerShdw blurRad="38100" dist="38100" dir="2700000">
                  <a:srgbClr val="000000"/>
                </a:outerShdw>
              </a:effectLst>
              <a:latin typeface="黑体" panose="02010609060101010101" pitchFamily="49" charset="-122"/>
              <a:ea typeface="黑体" panose="02010609060101010101" pitchFamily="49" charset="-122"/>
            </a:endParaRPr>
          </a:p>
        </p:txBody>
      </p:sp>
      <p:pic>
        <p:nvPicPr>
          <p:cNvPr id="209923" name="图片 260095"/>
          <p:cNvPicPr preferRelativeResize="0">
            <a:picLocks noChangeAspect="1"/>
          </p:cNvPicPr>
          <p:nvPr/>
        </p:nvPicPr>
        <p:blipFill>
          <a:blip r:embed="rId1"/>
          <a:srcRect l="6035" t="7152" b="7152"/>
          <a:stretch>
            <a:fillRect/>
          </a:stretch>
        </p:blipFill>
        <p:spPr>
          <a:xfrm>
            <a:off x="611188" y="1196975"/>
            <a:ext cx="7705725" cy="4752975"/>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9555" name="文本框 48336"/>
          <p:cNvSpPr txBox="1"/>
          <p:nvPr/>
        </p:nvSpPr>
        <p:spPr>
          <a:xfrm>
            <a:off x="601663" y="115888"/>
            <a:ext cx="6048375" cy="676275"/>
          </a:xfrm>
          <a:prstGeom prst="rect">
            <a:avLst/>
          </a:prstGeom>
          <a:noFill/>
          <a:ln w="9525">
            <a:noFill/>
          </a:ln>
        </p:spPr>
        <p:txBody>
          <a:bodyPr tIns="46800" bIns="46800">
            <a:spAutoFit/>
          </a:bodyPr>
          <a:p>
            <a:pPr>
              <a:lnSpc>
                <a:spcPct val="120000"/>
              </a:lnSpc>
              <a:spcBef>
                <a:spcPct val="50000"/>
              </a:spcBef>
            </a:pPr>
            <a:r>
              <a:rPr lang="en-US" altLang="zh-CN">
                <a:latin typeface="楷体" panose="02010609060101010101" pitchFamily="49" charset="-122"/>
                <a:ea typeface="楷体" panose="02010609060101010101" pitchFamily="49" charset="-122"/>
              </a:rPr>
              <a:t>2.</a:t>
            </a:r>
            <a:r>
              <a:rPr lang="zh-CN" altLang="en-US" dirty="0">
                <a:latin typeface="楷体" panose="02010609060101010101" pitchFamily="49" charset="-122"/>
                <a:ea typeface="楷体" panose="02010609060101010101" pitchFamily="49" charset="-122"/>
              </a:rPr>
              <a:t>培养实验技能：</a:t>
            </a:r>
            <a:endParaRPr lang="zh-CN" altLang="en-US" dirty="0">
              <a:latin typeface="楷体" panose="02010609060101010101" pitchFamily="49" charset="-122"/>
              <a:ea typeface="楷体" panose="02010609060101010101" pitchFamily="49" charset="-122"/>
            </a:endParaRPr>
          </a:p>
        </p:txBody>
      </p:sp>
      <p:sp>
        <p:nvSpPr>
          <p:cNvPr id="279556" name="文本框 48338"/>
          <p:cNvSpPr txBox="1"/>
          <p:nvPr/>
        </p:nvSpPr>
        <p:spPr>
          <a:xfrm>
            <a:off x="611188" y="736600"/>
            <a:ext cx="8208962" cy="676275"/>
          </a:xfrm>
          <a:prstGeom prst="rect">
            <a:avLst/>
          </a:prstGeom>
          <a:noFill/>
          <a:ln w="9525">
            <a:noFill/>
          </a:ln>
        </p:spPr>
        <p:txBody>
          <a:bodyPr tIns="46800" bIns="46800">
            <a:spAutoFit/>
          </a:bodyPr>
          <a:p>
            <a:pPr>
              <a:lnSpc>
                <a:spcPct val="120000"/>
              </a:lnSpc>
              <a:spcBef>
                <a:spcPct val="50000"/>
              </a:spcBef>
            </a:pPr>
            <a:r>
              <a:rPr lang="zh-CN" altLang="en-US" dirty="0">
                <a:solidFill>
                  <a:schemeClr val="hlink"/>
                </a:solidFill>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借助教材或说明书正确使用仪器；</a:t>
            </a:r>
            <a:endParaRPr lang="zh-CN" altLang="en-US" dirty="0">
              <a:latin typeface="楷体" panose="02010609060101010101" pitchFamily="49" charset="-122"/>
              <a:ea typeface="楷体" panose="02010609060101010101" pitchFamily="49" charset="-122"/>
            </a:endParaRPr>
          </a:p>
        </p:txBody>
      </p:sp>
      <p:sp>
        <p:nvSpPr>
          <p:cNvPr id="279557" name="文本框 48339"/>
          <p:cNvSpPr txBox="1"/>
          <p:nvPr/>
        </p:nvSpPr>
        <p:spPr>
          <a:xfrm>
            <a:off x="611188" y="1312863"/>
            <a:ext cx="8415337" cy="676275"/>
          </a:xfrm>
          <a:prstGeom prst="rect">
            <a:avLst/>
          </a:prstGeom>
          <a:noFill/>
          <a:ln w="9525">
            <a:noFill/>
          </a:ln>
        </p:spPr>
        <p:txBody>
          <a:bodyPr tIns="46800" bIns="46800">
            <a:spAutoFit/>
          </a:bodyPr>
          <a:p>
            <a:pPr>
              <a:lnSpc>
                <a:spcPct val="120000"/>
              </a:lnSpc>
              <a:spcBef>
                <a:spcPct val="50000"/>
              </a:spcBef>
            </a:pPr>
            <a:r>
              <a:rPr lang="zh-CN" altLang="en-US" dirty="0">
                <a:solidFill>
                  <a:schemeClr val="hlink"/>
                </a:solidFill>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应用已有的知识观察分析实验现象；</a:t>
            </a:r>
            <a:endParaRPr lang="zh-CN" altLang="en-US" dirty="0">
              <a:latin typeface="楷体" panose="02010609060101010101" pitchFamily="49" charset="-122"/>
              <a:ea typeface="楷体" panose="02010609060101010101" pitchFamily="49" charset="-122"/>
            </a:endParaRPr>
          </a:p>
        </p:txBody>
      </p:sp>
      <p:sp>
        <p:nvSpPr>
          <p:cNvPr id="279558" name="文本框 48340"/>
          <p:cNvSpPr txBox="1"/>
          <p:nvPr/>
        </p:nvSpPr>
        <p:spPr>
          <a:xfrm>
            <a:off x="611188" y="1916113"/>
            <a:ext cx="8497887" cy="676275"/>
          </a:xfrm>
          <a:prstGeom prst="rect">
            <a:avLst/>
          </a:prstGeom>
          <a:noFill/>
          <a:ln w="9525">
            <a:noFill/>
          </a:ln>
        </p:spPr>
        <p:txBody>
          <a:bodyPr tIns="46800" bIns="46800">
            <a:spAutoFit/>
          </a:bodyPr>
          <a:p>
            <a:pPr>
              <a:lnSpc>
                <a:spcPct val="120000"/>
              </a:lnSpc>
              <a:spcBef>
                <a:spcPct val="50000"/>
              </a:spcBef>
            </a:pPr>
            <a:r>
              <a:rPr lang="zh-CN" altLang="en-US" dirty="0">
                <a:solidFill>
                  <a:schemeClr val="hlink"/>
                </a:solidFill>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正确记录、处理数据，撰写合格实验报告；</a:t>
            </a:r>
            <a:endParaRPr lang="zh-CN" altLang="en-US" dirty="0">
              <a:latin typeface="楷体" panose="02010609060101010101" pitchFamily="49" charset="-122"/>
              <a:ea typeface="楷体" panose="02010609060101010101" pitchFamily="49" charset="-122"/>
            </a:endParaRPr>
          </a:p>
        </p:txBody>
      </p:sp>
      <p:sp>
        <p:nvSpPr>
          <p:cNvPr id="279559" name="文本框 48341"/>
          <p:cNvSpPr txBox="1"/>
          <p:nvPr/>
        </p:nvSpPr>
        <p:spPr>
          <a:xfrm>
            <a:off x="611188" y="2565400"/>
            <a:ext cx="8388350" cy="676275"/>
          </a:xfrm>
          <a:prstGeom prst="rect">
            <a:avLst/>
          </a:prstGeom>
          <a:noFill/>
          <a:ln w="9525">
            <a:noFill/>
          </a:ln>
        </p:spPr>
        <p:txBody>
          <a:bodyPr tIns="46800" bIns="46800">
            <a:spAutoFit/>
          </a:bodyPr>
          <a:p>
            <a:pPr>
              <a:lnSpc>
                <a:spcPct val="120000"/>
              </a:lnSpc>
              <a:spcBef>
                <a:spcPct val="50000"/>
              </a:spcBef>
            </a:pPr>
            <a:r>
              <a:rPr lang="zh-CN" altLang="en-US" dirty="0">
                <a:solidFill>
                  <a:schemeClr val="hlink"/>
                </a:solidFill>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根据目的和仪器，设计合理实验方案</a:t>
            </a:r>
            <a:r>
              <a:rPr lang="en-US" altLang="zh-CN">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p:txBody>
      </p:sp>
      <p:sp>
        <p:nvSpPr>
          <p:cNvPr id="279560" name="文本框 61444"/>
          <p:cNvSpPr txBox="1"/>
          <p:nvPr/>
        </p:nvSpPr>
        <p:spPr>
          <a:xfrm>
            <a:off x="611188" y="3429000"/>
            <a:ext cx="5256212" cy="676275"/>
          </a:xfrm>
          <a:prstGeom prst="rect">
            <a:avLst/>
          </a:prstGeom>
          <a:noFill/>
          <a:ln w="9525">
            <a:noFill/>
          </a:ln>
        </p:spPr>
        <p:txBody>
          <a:bodyPr tIns="46800" bIns="46800">
            <a:spAutoFit/>
          </a:bodyPr>
          <a:p>
            <a:pPr>
              <a:lnSpc>
                <a:spcPct val="120000"/>
              </a:lnSpc>
              <a:spcBef>
                <a:spcPct val="50000"/>
              </a:spcBef>
            </a:pPr>
            <a:r>
              <a:rPr lang="en-US" altLang="zh-CN">
                <a:latin typeface="楷体" panose="02010609060101010101" pitchFamily="49" charset="-122"/>
                <a:ea typeface="楷体" panose="02010609060101010101" pitchFamily="49" charset="-122"/>
              </a:rPr>
              <a:t>3.</a:t>
            </a:r>
            <a:r>
              <a:rPr lang="zh-CN" altLang="en-US" dirty="0">
                <a:latin typeface="楷体" panose="02010609060101010101" pitchFamily="49" charset="-122"/>
                <a:ea typeface="楷体" panose="02010609060101010101" pitchFamily="49" charset="-122"/>
              </a:rPr>
              <a:t>提高实验素养</a:t>
            </a:r>
            <a:r>
              <a:rPr lang="en-US" altLang="zh-CN">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p:txBody>
      </p:sp>
      <p:sp>
        <p:nvSpPr>
          <p:cNvPr id="279561" name="文本框 61446"/>
          <p:cNvSpPr txBox="1"/>
          <p:nvPr/>
        </p:nvSpPr>
        <p:spPr>
          <a:xfrm>
            <a:off x="611188" y="4076700"/>
            <a:ext cx="7920037" cy="676275"/>
          </a:xfrm>
          <a:prstGeom prst="rect">
            <a:avLst/>
          </a:prstGeom>
          <a:noFill/>
          <a:ln w="9525">
            <a:noFill/>
          </a:ln>
        </p:spPr>
        <p:txBody>
          <a:bodyPr tIns="46800" bIns="46800">
            <a:spAutoFit/>
          </a:bodyPr>
          <a:p>
            <a:pPr>
              <a:lnSpc>
                <a:spcPct val="120000"/>
              </a:lnSpc>
              <a:spcBef>
                <a:spcPct val="50000"/>
              </a:spcBef>
            </a:pPr>
            <a:r>
              <a:rPr lang="zh-CN" altLang="en-US" dirty="0">
                <a:solidFill>
                  <a:schemeClr val="hlink"/>
                </a:solidFill>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理论联系实际，实事求是的科学作风；</a:t>
            </a:r>
            <a:endParaRPr lang="zh-CN" altLang="en-US" dirty="0">
              <a:latin typeface="楷体" panose="02010609060101010101" pitchFamily="49" charset="-122"/>
              <a:ea typeface="楷体" panose="02010609060101010101" pitchFamily="49" charset="-122"/>
            </a:endParaRPr>
          </a:p>
        </p:txBody>
      </p:sp>
      <p:sp>
        <p:nvSpPr>
          <p:cNvPr id="279562" name="文本框 61447"/>
          <p:cNvSpPr txBox="1"/>
          <p:nvPr/>
        </p:nvSpPr>
        <p:spPr>
          <a:xfrm>
            <a:off x="611188" y="4652963"/>
            <a:ext cx="6696075" cy="676275"/>
          </a:xfrm>
          <a:prstGeom prst="rect">
            <a:avLst/>
          </a:prstGeom>
          <a:noFill/>
          <a:ln w="9525">
            <a:noFill/>
          </a:ln>
        </p:spPr>
        <p:txBody>
          <a:bodyPr tIns="46800" bIns="46800">
            <a:spAutoFit/>
          </a:bodyPr>
          <a:p>
            <a:pPr>
              <a:lnSpc>
                <a:spcPct val="120000"/>
              </a:lnSpc>
              <a:spcBef>
                <a:spcPct val="50000"/>
              </a:spcBef>
            </a:pPr>
            <a:r>
              <a:rPr lang="zh-CN" altLang="en-US" dirty="0">
                <a:solidFill>
                  <a:schemeClr val="hlink"/>
                </a:solidFill>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严肃认真的工作态度；</a:t>
            </a:r>
            <a:endParaRPr lang="zh-CN" altLang="en-US" dirty="0">
              <a:latin typeface="楷体" panose="02010609060101010101" pitchFamily="49" charset="-122"/>
              <a:ea typeface="楷体" panose="02010609060101010101" pitchFamily="49" charset="-122"/>
            </a:endParaRPr>
          </a:p>
        </p:txBody>
      </p:sp>
      <p:sp>
        <p:nvSpPr>
          <p:cNvPr id="279563" name="文本框 61448"/>
          <p:cNvSpPr txBox="1"/>
          <p:nvPr/>
        </p:nvSpPr>
        <p:spPr>
          <a:xfrm>
            <a:off x="611188" y="5300663"/>
            <a:ext cx="7777162" cy="676275"/>
          </a:xfrm>
          <a:prstGeom prst="rect">
            <a:avLst/>
          </a:prstGeom>
          <a:noFill/>
          <a:ln w="9525">
            <a:noFill/>
          </a:ln>
        </p:spPr>
        <p:txBody>
          <a:bodyPr tIns="46800" bIns="46800">
            <a:spAutoFit/>
          </a:bodyPr>
          <a:p>
            <a:pPr>
              <a:lnSpc>
                <a:spcPct val="120000"/>
              </a:lnSpc>
              <a:spcBef>
                <a:spcPct val="50000"/>
              </a:spcBef>
            </a:pPr>
            <a:r>
              <a:rPr lang="zh-CN" altLang="en-US" dirty="0">
                <a:solidFill>
                  <a:schemeClr val="hlink"/>
                </a:solidFill>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主动研究和追求创新的探索精神；</a:t>
            </a:r>
            <a:endParaRPr lang="zh-CN" altLang="en-US" dirty="0">
              <a:latin typeface="楷体" panose="02010609060101010101" pitchFamily="49" charset="-122"/>
              <a:ea typeface="楷体" panose="02010609060101010101" pitchFamily="49" charset="-122"/>
            </a:endParaRPr>
          </a:p>
        </p:txBody>
      </p:sp>
      <p:sp>
        <p:nvSpPr>
          <p:cNvPr id="279564" name="文本框 61449"/>
          <p:cNvSpPr txBox="1"/>
          <p:nvPr/>
        </p:nvSpPr>
        <p:spPr>
          <a:xfrm>
            <a:off x="611188" y="5921375"/>
            <a:ext cx="7488237" cy="676275"/>
          </a:xfrm>
          <a:prstGeom prst="rect">
            <a:avLst/>
          </a:prstGeom>
          <a:noFill/>
          <a:ln w="9525">
            <a:noFill/>
          </a:ln>
        </p:spPr>
        <p:txBody>
          <a:bodyPr tIns="46800" bIns="46800">
            <a:spAutoFit/>
          </a:bodyPr>
          <a:p>
            <a:pPr>
              <a:lnSpc>
                <a:spcPct val="120000"/>
              </a:lnSpc>
              <a:spcBef>
                <a:spcPct val="50000"/>
              </a:spcBef>
            </a:pPr>
            <a:r>
              <a:rPr lang="zh-CN" altLang="en-US" dirty="0">
                <a:solidFill>
                  <a:schemeClr val="hlink"/>
                </a:solidFill>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遵守纪律、团结协作的优良品德</a:t>
            </a:r>
            <a:r>
              <a:rPr lang="en-US" altLang="zh-CN">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95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95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95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95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955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95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956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956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956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795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555" grpId="0"/>
      <p:bldP spid="279556" grpId="0"/>
      <p:bldP spid="279557" grpId="0"/>
      <p:bldP spid="279558" grpId="0"/>
      <p:bldP spid="279559" grpId="0"/>
      <p:bldP spid="279560" grpId="0"/>
      <p:bldP spid="279561" grpId="0"/>
      <p:bldP spid="279562" grpId="0"/>
      <p:bldP spid="279563" grpId="0"/>
      <p:bldP spid="279564"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8228" name="矩形 308227"/>
          <p:cNvSpPr/>
          <p:nvPr/>
        </p:nvSpPr>
        <p:spPr>
          <a:xfrm>
            <a:off x="684213" y="333375"/>
            <a:ext cx="6840537" cy="579438"/>
          </a:xfrm>
          <a:prstGeom prst="rect">
            <a:avLst/>
          </a:prstGeom>
          <a:noFill/>
          <a:ln w="9525">
            <a:noFill/>
          </a:ln>
        </p:spPr>
        <p:txBody>
          <a:bodyPr>
            <a:spAutoFit/>
          </a:bodyPr>
          <a:p>
            <a:r>
              <a:rPr lang="en-US" altLang="zh-CN">
                <a:latin typeface="楷体" panose="02010609060101010101" pitchFamily="49" charset="-122"/>
                <a:ea typeface="楷体" panose="02010609060101010101" pitchFamily="49" charset="-122"/>
              </a:rPr>
              <a:t>3.</a:t>
            </a:r>
            <a:r>
              <a:rPr lang="zh-CN" altLang="en-US" dirty="0">
                <a:latin typeface="楷体" panose="02010609060101010101" pitchFamily="49" charset="-122"/>
                <a:ea typeface="楷体" panose="02010609060101010101" pitchFamily="49" charset="-122"/>
              </a:rPr>
              <a:t>逐差法</a:t>
            </a:r>
            <a:endParaRPr lang="en-US" altLang="zh-CN">
              <a:latin typeface="楷体" panose="02010609060101010101" pitchFamily="49" charset="-122"/>
              <a:ea typeface="楷体" panose="02010609060101010101" pitchFamily="49" charset="-122"/>
            </a:endParaRPr>
          </a:p>
        </p:txBody>
      </p:sp>
      <p:sp>
        <p:nvSpPr>
          <p:cNvPr id="308229" name="矩形 308228"/>
          <p:cNvSpPr/>
          <p:nvPr/>
        </p:nvSpPr>
        <p:spPr>
          <a:xfrm>
            <a:off x="539750" y="1052513"/>
            <a:ext cx="8388350" cy="3016250"/>
          </a:xfrm>
          <a:prstGeom prst="rect">
            <a:avLst/>
          </a:prstGeom>
          <a:noFill/>
          <a:ln w="9525">
            <a:noFill/>
          </a:ln>
        </p:spPr>
        <p:txBody>
          <a:bodyPr>
            <a:spAutoFit/>
          </a:bodyPr>
          <a:p>
            <a:r>
              <a:rPr lang="en-US" altLang="zh-CN">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方法简述：</a:t>
            </a:r>
            <a:endParaRPr lang="zh-CN" altLang="en-US"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  把实验测量数据（因变量）进行逐项相减或依顺序分为两组实行对应项测量数据相减之差作为因变量的多次测量值；</a:t>
            </a:r>
            <a:endParaRPr lang="zh-CN" altLang="en-US"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  然后求出最佳值</a:t>
            </a:r>
            <a:r>
              <a:rPr lang="en-US" altLang="zh-CN">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算术平均值的处理数据的方法</a:t>
            </a:r>
            <a:r>
              <a:rPr lang="en-US" altLang="zh-CN">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11979" name="对象 449541"/>
          <p:cNvGraphicFramePr/>
          <p:nvPr/>
        </p:nvGraphicFramePr>
        <p:xfrm>
          <a:off x="2987675" y="5084763"/>
          <a:ext cx="1352550" cy="974725"/>
        </p:xfrm>
        <a:graphic>
          <a:graphicData uri="http://schemas.openxmlformats.org/presentationml/2006/ole">
            <mc:AlternateContent xmlns:mc="http://schemas.openxmlformats.org/markup-compatibility/2006">
              <mc:Choice xmlns:v="urn:schemas-microsoft-com:vml" Requires="v">
                <p:oleObj spid="_x0000_s3187" name="" r:id="rId1" imgW="546100" imgH="393700" progId="Equation.DSMT4">
                  <p:embed/>
                </p:oleObj>
              </mc:Choice>
              <mc:Fallback>
                <p:oleObj name="" r:id="rId1" imgW="546100" imgH="393700" progId="Equation.DSMT4">
                  <p:embed/>
                  <p:pic>
                    <p:nvPicPr>
                      <p:cNvPr id="0" name="图片 3186"/>
                      <p:cNvPicPr/>
                      <p:nvPr/>
                    </p:nvPicPr>
                    <p:blipFill>
                      <a:blip r:embed="rId2"/>
                      <a:stretch>
                        <a:fillRect/>
                      </a:stretch>
                    </p:blipFill>
                    <p:spPr>
                      <a:xfrm>
                        <a:off x="2987675" y="5084763"/>
                        <a:ext cx="1352550" cy="974725"/>
                      </a:xfrm>
                      <a:prstGeom prst="rect">
                        <a:avLst/>
                      </a:prstGeom>
                      <a:noFill/>
                      <a:ln w="38100">
                        <a:noFill/>
                        <a:miter/>
                      </a:ln>
                    </p:spPr>
                  </p:pic>
                </p:oleObj>
              </mc:Fallback>
            </mc:AlternateContent>
          </a:graphicData>
        </a:graphic>
      </p:graphicFrame>
      <p:sp>
        <p:nvSpPr>
          <p:cNvPr id="211981" name="矩形 211980"/>
          <p:cNvSpPr/>
          <p:nvPr/>
        </p:nvSpPr>
        <p:spPr>
          <a:xfrm>
            <a:off x="468313" y="4362450"/>
            <a:ext cx="8388350" cy="579438"/>
          </a:xfrm>
          <a:prstGeom prst="rect">
            <a:avLst/>
          </a:prstGeom>
          <a:noFill/>
          <a:ln w="9525">
            <a:noFill/>
          </a:ln>
        </p:spPr>
        <p:txBody>
          <a:bodyPr>
            <a:spAutoFit/>
          </a:bodyPr>
          <a:p>
            <a:r>
              <a:rPr lang="zh-CN" altLang="en-US" dirty="0">
                <a:latin typeface="楷体" panose="02010609060101010101" pitchFamily="49" charset="-122"/>
                <a:ea typeface="楷体" panose="02010609060101010101" pitchFamily="49" charset="-122"/>
              </a:rPr>
              <a:t>解：由电阻的</a:t>
            </a:r>
            <a:r>
              <a:rPr lang="zh-CN" altLang="zh-CN" dirty="0">
                <a:latin typeface="楷体" panose="02010609060101010101" pitchFamily="49" charset="-122"/>
                <a:ea typeface="楷体" panose="02010609060101010101" pitchFamily="49" charset="-122"/>
              </a:rPr>
              <a:t>伏安</a:t>
            </a:r>
            <a:r>
              <a:rPr lang="zh-CN" altLang="en-US" dirty="0">
                <a:latin typeface="楷体" panose="02010609060101010101" pitchFamily="49" charset="-122"/>
                <a:ea typeface="楷体" panose="02010609060101010101" pitchFamily="49" charset="-122"/>
              </a:rPr>
              <a:t>关系</a:t>
            </a:r>
            <a:endParaRPr lang="en-US" altLang="zh-CN">
              <a:latin typeface="楷体" panose="02010609060101010101" pitchFamily="49" charset="-122"/>
              <a:ea typeface="楷体" panose="02010609060101010101" pitchFamily="49" charset="-122"/>
            </a:endParaRPr>
          </a:p>
        </p:txBody>
      </p:sp>
      <p:grpSp>
        <p:nvGrpSpPr>
          <p:cNvPr id="211982" name="组合 211981"/>
          <p:cNvGrpSpPr/>
          <p:nvPr/>
        </p:nvGrpSpPr>
        <p:grpSpPr>
          <a:xfrm>
            <a:off x="123825" y="1628775"/>
            <a:ext cx="9020175" cy="2565400"/>
            <a:chOff x="52" y="1479"/>
            <a:chExt cx="5682" cy="1616"/>
          </a:xfrm>
        </p:grpSpPr>
        <p:graphicFrame>
          <p:nvGraphicFramePr>
            <p:cNvPr id="211983" name="对象 448513"/>
            <p:cNvGraphicFramePr/>
            <p:nvPr/>
          </p:nvGraphicFramePr>
          <p:xfrm>
            <a:off x="52" y="1479"/>
            <a:ext cx="5682" cy="1616"/>
          </p:xfrm>
          <a:graphic>
            <a:graphicData uri="http://schemas.openxmlformats.org/presentationml/2006/ole">
              <mc:AlternateContent xmlns:mc="http://schemas.openxmlformats.org/markup-compatibility/2006">
                <mc:Choice xmlns:v="urn:schemas-microsoft-com:vml" Requires="v">
                  <p:oleObj spid="_x0000_s3192" name="" r:id="rId3" imgW="4466590" imgH="1275715" progId="Word.Document.8">
                    <p:embed/>
                  </p:oleObj>
                </mc:Choice>
                <mc:Fallback>
                  <p:oleObj name="" r:id="rId3" imgW="4466590" imgH="1275715" progId="Word.Document.8">
                    <p:embed/>
                    <p:pic>
                      <p:nvPicPr>
                        <p:cNvPr id="0" name="图片 3191"/>
                        <p:cNvPicPr/>
                        <p:nvPr/>
                      </p:nvPicPr>
                      <p:blipFill>
                        <a:blip r:embed="rId4"/>
                        <a:stretch>
                          <a:fillRect/>
                        </a:stretch>
                      </p:blipFill>
                      <p:spPr>
                        <a:xfrm>
                          <a:off x="52" y="1479"/>
                          <a:ext cx="5682" cy="1616"/>
                        </a:xfrm>
                        <a:prstGeom prst="rect">
                          <a:avLst/>
                        </a:prstGeom>
                        <a:noFill/>
                        <a:ln w="38100">
                          <a:noFill/>
                          <a:miter/>
                        </a:ln>
                      </p:spPr>
                    </p:pic>
                  </p:oleObj>
                </mc:Fallback>
              </mc:AlternateContent>
            </a:graphicData>
          </a:graphic>
        </p:graphicFrame>
        <p:graphicFrame>
          <p:nvGraphicFramePr>
            <p:cNvPr id="211984" name="对象 448516"/>
            <p:cNvGraphicFramePr/>
            <p:nvPr/>
          </p:nvGraphicFramePr>
          <p:xfrm>
            <a:off x="263" y="2387"/>
            <a:ext cx="790" cy="200"/>
          </p:xfrm>
          <a:graphic>
            <a:graphicData uri="http://schemas.openxmlformats.org/presentationml/2006/ole">
              <mc:AlternateContent xmlns:mc="http://schemas.openxmlformats.org/markup-compatibility/2006">
                <mc:Choice xmlns:v="urn:schemas-microsoft-com:vml" Requires="v">
                  <p:oleObj spid="_x0000_s3188" name="" r:id="rId5" imgW="951230" imgH="215900" progId="Equation.3">
                    <p:embed/>
                  </p:oleObj>
                </mc:Choice>
                <mc:Fallback>
                  <p:oleObj name="" r:id="rId5" imgW="951230" imgH="215900" progId="Equation.3">
                    <p:embed/>
                    <p:pic>
                      <p:nvPicPr>
                        <p:cNvPr id="0" name="图片 3187"/>
                        <p:cNvPicPr/>
                        <p:nvPr/>
                      </p:nvPicPr>
                      <p:blipFill>
                        <a:blip r:embed="rId6"/>
                        <a:stretch>
                          <a:fillRect/>
                        </a:stretch>
                      </p:blipFill>
                      <p:spPr>
                        <a:xfrm>
                          <a:off x="263" y="2387"/>
                          <a:ext cx="790" cy="200"/>
                        </a:xfrm>
                        <a:prstGeom prst="rect">
                          <a:avLst/>
                        </a:prstGeom>
                        <a:noFill/>
                        <a:ln w="38100">
                          <a:noFill/>
                          <a:miter/>
                        </a:ln>
                      </p:spPr>
                    </p:pic>
                  </p:oleObj>
                </mc:Fallback>
              </mc:AlternateContent>
            </a:graphicData>
          </a:graphic>
        </p:graphicFrame>
        <p:graphicFrame>
          <p:nvGraphicFramePr>
            <p:cNvPr id="211985" name="对象 448517"/>
            <p:cNvGraphicFramePr/>
            <p:nvPr/>
          </p:nvGraphicFramePr>
          <p:xfrm>
            <a:off x="204" y="2614"/>
            <a:ext cx="876" cy="230"/>
          </p:xfrm>
          <a:graphic>
            <a:graphicData uri="http://schemas.openxmlformats.org/presentationml/2006/ole">
              <mc:AlternateContent xmlns:mc="http://schemas.openxmlformats.org/markup-compatibility/2006">
                <mc:Choice xmlns:v="urn:schemas-microsoft-com:vml" Requires="v">
                  <p:oleObj spid="_x0000_s3190" name="" r:id="rId7" imgW="927100" imgH="228600" progId="Equation.3">
                    <p:embed/>
                  </p:oleObj>
                </mc:Choice>
                <mc:Fallback>
                  <p:oleObj name="" r:id="rId7" imgW="927100" imgH="228600" progId="Equation.3">
                    <p:embed/>
                    <p:pic>
                      <p:nvPicPr>
                        <p:cNvPr id="0" name="图片 3189"/>
                        <p:cNvPicPr/>
                        <p:nvPr/>
                      </p:nvPicPr>
                      <p:blipFill>
                        <a:blip r:embed="rId8"/>
                        <a:stretch>
                          <a:fillRect/>
                        </a:stretch>
                      </p:blipFill>
                      <p:spPr>
                        <a:xfrm>
                          <a:off x="204" y="2614"/>
                          <a:ext cx="876" cy="230"/>
                        </a:xfrm>
                        <a:prstGeom prst="rect">
                          <a:avLst/>
                        </a:prstGeom>
                        <a:noFill/>
                        <a:ln w="38100">
                          <a:noFill/>
                          <a:miter/>
                        </a:ln>
                      </p:spPr>
                    </p:pic>
                  </p:oleObj>
                </mc:Fallback>
              </mc:AlternateContent>
            </a:graphicData>
          </a:graphic>
        </p:graphicFrame>
      </p:grpSp>
      <p:sp>
        <p:nvSpPr>
          <p:cNvPr id="211986" name="矩形 211985"/>
          <p:cNvSpPr/>
          <p:nvPr/>
        </p:nvSpPr>
        <p:spPr>
          <a:xfrm>
            <a:off x="468313" y="417513"/>
            <a:ext cx="8388350" cy="1066800"/>
          </a:xfrm>
          <a:prstGeom prst="rect">
            <a:avLst/>
          </a:prstGeom>
          <a:noFill/>
          <a:ln w="9525">
            <a:noFill/>
          </a:ln>
        </p:spPr>
        <p:txBody>
          <a:bodyPr>
            <a:spAutoFit/>
          </a:bodyPr>
          <a:p>
            <a:r>
              <a:rPr lang="zh-CN" altLang="en-US" dirty="0">
                <a:solidFill>
                  <a:schemeClr val="hlink"/>
                </a:solidFill>
                <a:latin typeface="楷体" panose="02010609060101010101" pitchFamily="49" charset="-122"/>
                <a:ea typeface="楷体" panose="02010609060101010101" pitchFamily="49" charset="-122"/>
              </a:rPr>
              <a:t>例：</a:t>
            </a:r>
            <a:r>
              <a:rPr lang="zh-CN" altLang="zh-CN" dirty="0">
                <a:latin typeface="楷体" panose="02010609060101010101" pitchFamily="49" charset="-122"/>
                <a:ea typeface="楷体" panose="02010609060101010101" pitchFamily="49" charset="-122"/>
              </a:rPr>
              <a:t>伏安法测电阻,试用逐差法求出电流的最佳值并算出电阻</a:t>
            </a:r>
            <a:r>
              <a:rPr lang="en-US" altLang="zh-CN">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19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19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81"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12995" name="对象 449538"/>
          <p:cNvGraphicFramePr/>
          <p:nvPr/>
        </p:nvGraphicFramePr>
        <p:xfrm>
          <a:off x="1116013" y="1196975"/>
          <a:ext cx="4149725" cy="1187450"/>
        </p:xfrm>
        <a:graphic>
          <a:graphicData uri="http://schemas.openxmlformats.org/presentationml/2006/ole">
            <mc:AlternateContent xmlns:mc="http://schemas.openxmlformats.org/markup-compatibility/2006">
              <mc:Choice xmlns:v="urn:schemas-microsoft-com:vml" Requires="v">
                <p:oleObj spid="_x0000_s3189" name="" r:id="rId1" imgW="1498600" imgH="431800" progId="Equation.3">
                  <p:embed/>
                </p:oleObj>
              </mc:Choice>
              <mc:Fallback>
                <p:oleObj name="" r:id="rId1" imgW="1498600" imgH="431800" progId="Equation.3">
                  <p:embed/>
                  <p:pic>
                    <p:nvPicPr>
                      <p:cNvPr id="0" name="图片 3188"/>
                      <p:cNvPicPr/>
                      <p:nvPr/>
                    </p:nvPicPr>
                    <p:blipFill>
                      <a:blip r:embed="rId2"/>
                      <a:stretch>
                        <a:fillRect/>
                      </a:stretch>
                    </p:blipFill>
                    <p:spPr>
                      <a:xfrm>
                        <a:off x="1116013" y="1196975"/>
                        <a:ext cx="4149725" cy="1187450"/>
                      </a:xfrm>
                      <a:prstGeom prst="rect">
                        <a:avLst/>
                      </a:prstGeom>
                      <a:noFill/>
                      <a:ln w="38100">
                        <a:noFill/>
                        <a:miter/>
                      </a:ln>
                    </p:spPr>
                  </p:pic>
                </p:oleObj>
              </mc:Fallback>
            </mc:AlternateContent>
          </a:graphicData>
        </a:graphic>
      </p:graphicFrame>
      <p:graphicFrame>
        <p:nvGraphicFramePr>
          <p:cNvPr id="212996" name="对象 449539"/>
          <p:cNvGraphicFramePr/>
          <p:nvPr/>
        </p:nvGraphicFramePr>
        <p:xfrm>
          <a:off x="1619250" y="2492375"/>
          <a:ext cx="6335713" cy="1079500"/>
        </p:xfrm>
        <a:graphic>
          <a:graphicData uri="http://schemas.openxmlformats.org/presentationml/2006/ole">
            <mc:AlternateContent xmlns:mc="http://schemas.openxmlformats.org/markup-compatibility/2006">
              <mc:Choice xmlns:v="urn:schemas-microsoft-com:vml" Requires="v">
                <p:oleObj spid="_x0000_s3193" name="" r:id="rId3" imgW="2678430" imgH="393700" progId="Equation.DSMT4">
                  <p:embed/>
                </p:oleObj>
              </mc:Choice>
              <mc:Fallback>
                <p:oleObj name="" r:id="rId3" imgW="2678430" imgH="393700" progId="Equation.DSMT4">
                  <p:embed/>
                  <p:pic>
                    <p:nvPicPr>
                      <p:cNvPr id="0" name="图片 3192"/>
                      <p:cNvPicPr/>
                      <p:nvPr/>
                    </p:nvPicPr>
                    <p:blipFill>
                      <a:blip r:embed="rId4"/>
                      <a:stretch>
                        <a:fillRect/>
                      </a:stretch>
                    </p:blipFill>
                    <p:spPr>
                      <a:xfrm>
                        <a:off x="1619250" y="2492375"/>
                        <a:ext cx="6335713" cy="1079500"/>
                      </a:xfrm>
                      <a:prstGeom prst="rect">
                        <a:avLst/>
                      </a:prstGeom>
                      <a:noFill/>
                      <a:ln w="38100">
                        <a:noFill/>
                        <a:miter/>
                      </a:ln>
                    </p:spPr>
                  </p:pic>
                </p:oleObj>
              </mc:Fallback>
            </mc:AlternateContent>
          </a:graphicData>
        </a:graphic>
      </p:graphicFrame>
      <p:graphicFrame>
        <p:nvGraphicFramePr>
          <p:cNvPr id="212997" name="对象 449540"/>
          <p:cNvGraphicFramePr/>
          <p:nvPr/>
        </p:nvGraphicFramePr>
        <p:xfrm>
          <a:off x="1619250" y="3860800"/>
          <a:ext cx="2874963" cy="1077913"/>
        </p:xfrm>
        <a:graphic>
          <a:graphicData uri="http://schemas.openxmlformats.org/presentationml/2006/ole">
            <mc:AlternateContent xmlns:mc="http://schemas.openxmlformats.org/markup-compatibility/2006">
              <mc:Choice xmlns:v="urn:schemas-microsoft-com:vml" Requires="v">
                <p:oleObj spid="_x0000_s3191" name="" r:id="rId5" imgW="1040765" imgH="393700" progId="Equation.DSMT4">
                  <p:embed/>
                </p:oleObj>
              </mc:Choice>
              <mc:Fallback>
                <p:oleObj name="" r:id="rId5" imgW="1040765" imgH="393700" progId="Equation.DSMT4">
                  <p:embed/>
                  <p:pic>
                    <p:nvPicPr>
                      <p:cNvPr id="0" name="图片 3190"/>
                      <p:cNvPicPr/>
                      <p:nvPr/>
                    </p:nvPicPr>
                    <p:blipFill>
                      <a:blip r:embed="rId6"/>
                      <a:stretch>
                        <a:fillRect/>
                      </a:stretch>
                    </p:blipFill>
                    <p:spPr>
                      <a:xfrm>
                        <a:off x="1619250" y="3860800"/>
                        <a:ext cx="2874963" cy="1077913"/>
                      </a:xfrm>
                      <a:prstGeom prst="rect">
                        <a:avLst/>
                      </a:prstGeom>
                      <a:noFill/>
                      <a:ln w="38100">
                        <a:noFill/>
                        <a:miter/>
                      </a:ln>
                    </p:spPr>
                  </p:pic>
                </p:oleObj>
              </mc:Fallback>
            </mc:AlternateContent>
          </a:graphicData>
        </a:graphic>
      </p:graphicFrame>
      <p:sp>
        <p:nvSpPr>
          <p:cNvPr id="213003" name="矩形 213002"/>
          <p:cNvSpPr/>
          <p:nvPr/>
        </p:nvSpPr>
        <p:spPr>
          <a:xfrm>
            <a:off x="755650" y="333375"/>
            <a:ext cx="8388350" cy="579438"/>
          </a:xfrm>
          <a:prstGeom prst="rect">
            <a:avLst/>
          </a:prstGeom>
          <a:noFill/>
          <a:ln w="9525">
            <a:noFill/>
          </a:ln>
        </p:spPr>
        <p:txBody>
          <a:bodyPr>
            <a:spAutoFit/>
          </a:bodyPr>
          <a:p>
            <a:r>
              <a:rPr lang="zh-CN" altLang="zh-CN" dirty="0">
                <a:latin typeface="楷体" panose="02010609060101010101" pitchFamily="49" charset="-122"/>
                <a:ea typeface="楷体" panose="02010609060101010101" pitchFamily="49" charset="-122"/>
              </a:rPr>
              <a:t>①</a:t>
            </a:r>
            <a:r>
              <a:rPr lang="zh-CN" altLang="en-US" dirty="0">
                <a:latin typeface="楷体" panose="02010609060101010101" pitchFamily="49" charset="-122"/>
                <a:ea typeface="楷体" panose="02010609060101010101" pitchFamily="49" charset="-122"/>
              </a:rPr>
              <a:t>若按逐项相减，则有</a:t>
            </a:r>
            <a:endParaRPr lang="en-US" altLang="zh-CN">
              <a:latin typeface="楷体" panose="02010609060101010101" pitchFamily="49" charset="-122"/>
              <a:ea typeface="楷体" panose="02010609060101010101" pitchFamily="49" charset="-122"/>
            </a:endParaRPr>
          </a:p>
        </p:txBody>
      </p:sp>
      <p:sp>
        <p:nvSpPr>
          <p:cNvPr id="213004" name="矩形 213003"/>
          <p:cNvSpPr/>
          <p:nvPr/>
        </p:nvSpPr>
        <p:spPr>
          <a:xfrm>
            <a:off x="755650" y="5157788"/>
            <a:ext cx="8388350" cy="1066800"/>
          </a:xfrm>
          <a:prstGeom prst="rect">
            <a:avLst/>
          </a:prstGeom>
          <a:noFill/>
          <a:ln w="9525">
            <a:noFill/>
          </a:ln>
        </p:spPr>
        <p:txBody>
          <a:bodyPr>
            <a:spAutoFit/>
          </a:bodyPr>
          <a:p>
            <a:r>
              <a:rPr lang="zh-CN" altLang="en-US" dirty="0">
                <a:solidFill>
                  <a:schemeClr val="hlink"/>
                </a:solidFill>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最终计算中实际只有两个数据有效，其他实验数据没有采用</a:t>
            </a:r>
            <a:r>
              <a:rPr lang="en-US" altLang="zh-CN">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30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29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29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299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30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003" grpId="0"/>
      <p:bldP spid="213004"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9253" name="矩形 309252"/>
          <p:cNvSpPr/>
          <p:nvPr/>
        </p:nvSpPr>
        <p:spPr>
          <a:xfrm>
            <a:off x="539750" y="188913"/>
            <a:ext cx="8388350" cy="1066800"/>
          </a:xfrm>
          <a:prstGeom prst="rect">
            <a:avLst/>
          </a:prstGeom>
          <a:noFill/>
          <a:ln w="9525">
            <a:noFill/>
          </a:ln>
        </p:spPr>
        <p:txBody>
          <a:bodyPr>
            <a:spAutoFit/>
          </a:bodyPr>
          <a:p>
            <a:r>
              <a:rPr lang="zh-CN" altLang="zh-CN" dirty="0">
                <a:latin typeface="楷体" panose="02010609060101010101" pitchFamily="49" charset="-122"/>
                <a:ea typeface="楷体" panose="02010609060101010101" pitchFamily="49" charset="-122"/>
              </a:rPr>
              <a:t>②</a:t>
            </a:r>
            <a:r>
              <a:rPr lang="zh-CN" altLang="en-US" dirty="0">
                <a:latin typeface="楷体" panose="02010609060101010101" pitchFamily="49" charset="-122"/>
                <a:ea typeface="楷体" panose="02010609060101010101" pitchFamily="49" charset="-122"/>
              </a:rPr>
              <a:t>若按顺序分为两组（</a:t>
            </a:r>
            <a:r>
              <a:rPr lang="en-US" altLang="zh-CN" b="0">
                <a:latin typeface="楷体" panose="02010609060101010101" pitchFamily="49" charset="-122"/>
                <a:ea typeface="楷体" panose="02010609060101010101" pitchFamily="49" charset="-122"/>
              </a:rPr>
              <a:t>1-5</a:t>
            </a:r>
            <a:r>
              <a:rPr lang="zh-CN" altLang="en-US" dirty="0">
                <a:latin typeface="楷体" panose="02010609060101010101" pitchFamily="49" charset="-122"/>
                <a:ea typeface="楷体" panose="02010609060101010101" pitchFamily="49" charset="-122"/>
              </a:rPr>
              <a:t>为一组，</a:t>
            </a:r>
            <a:r>
              <a:rPr lang="en-US" altLang="zh-CN" b="0">
                <a:latin typeface="楷体" panose="02010609060101010101" pitchFamily="49" charset="-122"/>
                <a:ea typeface="楷体" panose="02010609060101010101" pitchFamily="49" charset="-122"/>
              </a:rPr>
              <a:t>6-10</a:t>
            </a:r>
            <a:r>
              <a:rPr lang="zh-CN" altLang="en-US" dirty="0">
                <a:latin typeface="楷体" panose="02010609060101010101" pitchFamily="49" charset="-122"/>
                <a:ea typeface="楷体" panose="02010609060101010101" pitchFamily="49" charset="-122"/>
              </a:rPr>
              <a:t>为一组），实施对应项相减，其结果如表</a:t>
            </a:r>
            <a:endParaRPr lang="en-US" altLang="zh-CN">
              <a:latin typeface="楷体" panose="02010609060101010101" pitchFamily="49" charset="-122"/>
              <a:ea typeface="楷体" panose="02010609060101010101" pitchFamily="49" charset="-122"/>
            </a:endParaRPr>
          </a:p>
        </p:txBody>
      </p:sp>
      <p:grpSp>
        <p:nvGrpSpPr>
          <p:cNvPr id="309258" name="组合 309257"/>
          <p:cNvGrpSpPr/>
          <p:nvPr/>
        </p:nvGrpSpPr>
        <p:grpSpPr>
          <a:xfrm>
            <a:off x="123825" y="1341438"/>
            <a:ext cx="9020175" cy="2809875"/>
            <a:chOff x="0" y="979"/>
            <a:chExt cx="5682" cy="1770"/>
          </a:xfrm>
        </p:grpSpPr>
        <p:graphicFrame>
          <p:nvGraphicFramePr>
            <p:cNvPr id="309255" name="对象 450561"/>
            <p:cNvGraphicFramePr/>
            <p:nvPr/>
          </p:nvGraphicFramePr>
          <p:xfrm>
            <a:off x="0" y="979"/>
            <a:ext cx="5682" cy="1770"/>
          </p:xfrm>
          <a:graphic>
            <a:graphicData uri="http://schemas.openxmlformats.org/presentationml/2006/ole">
              <mc:AlternateContent xmlns:mc="http://schemas.openxmlformats.org/markup-compatibility/2006">
                <mc:Choice xmlns:v="urn:schemas-microsoft-com:vml" Requires="v">
                  <p:oleObj spid="_x0000_s3198" name="" r:id="rId1" imgW="4436110" imgH="1385570" progId="Word.Document.8">
                    <p:embed/>
                  </p:oleObj>
                </mc:Choice>
                <mc:Fallback>
                  <p:oleObj name="" r:id="rId1" imgW="4436110" imgH="1385570" progId="Word.Document.8">
                    <p:embed/>
                    <p:pic>
                      <p:nvPicPr>
                        <p:cNvPr id="0" name="图片 3197"/>
                        <p:cNvPicPr/>
                        <p:nvPr/>
                      </p:nvPicPr>
                      <p:blipFill>
                        <a:blip r:embed="rId2"/>
                        <a:stretch>
                          <a:fillRect/>
                        </a:stretch>
                      </p:blipFill>
                      <p:spPr>
                        <a:xfrm>
                          <a:off x="0" y="979"/>
                          <a:ext cx="5682" cy="1770"/>
                        </a:xfrm>
                        <a:prstGeom prst="rect">
                          <a:avLst/>
                        </a:prstGeom>
                        <a:noFill/>
                        <a:ln w="38100">
                          <a:noFill/>
                          <a:miter/>
                        </a:ln>
                      </p:spPr>
                    </p:pic>
                  </p:oleObj>
                </mc:Fallback>
              </mc:AlternateContent>
            </a:graphicData>
          </a:graphic>
        </p:graphicFrame>
        <p:graphicFrame>
          <p:nvGraphicFramePr>
            <p:cNvPr id="309256" name="对象 450568"/>
            <p:cNvGraphicFramePr/>
            <p:nvPr/>
          </p:nvGraphicFramePr>
          <p:xfrm>
            <a:off x="158" y="1843"/>
            <a:ext cx="790" cy="200"/>
          </p:xfrm>
          <a:graphic>
            <a:graphicData uri="http://schemas.openxmlformats.org/presentationml/2006/ole">
              <mc:AlternateContent xmlns:mc="http://schemas.openxmlformats.org/markup-compatibility/2006">
                <mc:Choice xmlns:v="urn:schemas-microsoft-com:vml" Requires="v">
                  <p:oleObj spid="_x0000_s3195" name="" r:id="rId3" imgW="951230" imgH="215900" progId="Equation.3">
                    <p:embed/>
                  </p:oleObj>
                </mc:Choice>
                <mc:Fallback>
                  <p:oleObj name="" r:id="rId3" imgW="951230" imgH="215900" progId="Equation.3">
                    <p:embed/>
                    <p:pic>
                      <p:nvPicPr>
                        <p:cNvPr id="0" name="图片 3194"/>
                        <p:cNvPicPr/>
                        <p:nvPr/>
                      </p:nvPicPr>
                      <p:blipFill>
                        <a:blip r:embed="rId4"/>
                        <a:stretch>
                          <a:fillRect/>
                        </a:stretch>
                      </p:blipFill>
                      <p:spPr>
                        <a:xfrm>
                          <a:off x="158" y="1843"/>
                          <a:ext cx="790" cy="200"/>
                        </a:xfrm>
                        <a:prstGeom prst="rect">
                          <a:avLst/>
                        </a:prstGeom>
                        <a:noFill/>
                        <a:ln w="38100">
                          <a:noFill/>
                          <a:miter/>
                        </a:ln>
                      </p:spPr>
                    </p:pic>
                  </p:oleObj>
                </mc:Fallback>
              </mc:AlternateContent>
            </a:graphicData>
          </a:graphic>
        </p:graphicFrame>
        <p:graphicFrame>
          <p:nvGraphicFramePr>
            <p:cNvPr id="309257" name="对象 450569"/>
            <p:cNvGraphicFramePr/>
            <p:nvPr/>
          </p:nvGraphicFramePr>
          <p:xfrm>
            <a:off x="112" y="2136"/>
            <a:ext cx="876" cy="230"/>
          </p:xfrm>
          <a:graphic>
            <a:graphicData uri="http://schemas.openxmlformats.org/presentationml/2006/ole">
              <mc:AlternateContent xmlns:mc="http://schemas.openxmlformats.org/markup-compatibility/2006">
                <mc:Choice xmlns:v="urn:schemas-microsoft-com:vml" Requires="v">
                  <p:oleObj spid="_x0000_s3197" name="" r:id="rId5" imgW="927100" imgH="228600" progId="Equation.3">
                    <p:embed/>
                  </p:oleObj>
                </mc:Choice>
                <mc:Fallback>
                  <p:oleObj name="" r:id="rId5" imgW="927100" imgH="228600" progId="Equation.3">
                    <p:embed/>
                    <p:pic>
                      <p:nvPicPr>
                        <p:cNvPr id="0" name="图片 3196"/>
                        <p:cNvPicPr/>
                        <p:nvPr/>
                      </p:nvPicPr>
                      <p:blipFill>
                        <a:blip r:embed="rId6"/>
                        <a:stretch>
                          <a:fillRect/>
                        </a:stretch>
                      </p:blipFill>
                      <p:spPr>
                        <a:xfrm>
                          <a:off x="112" y="2136"/>
                          <a:ext cx="876" cy="230"/>
                        </a:xfrm>
                        <a:prstGeom prst="rect">
                          <a:avLst/>
                        </a:prstGeom>
                        <a:noFill/>
                        <a:ln w="38100">
                          <a:noFill/>
                          <a:miter/>
                        </a:ln>
                      </p:spPr>
                    </p:pic>
                  </p:oleObj>
                </mc:Fallback>
              </mc:AlternateContent>
            </a:graphicData>
          </a:graphic>
        </p:graphicFrame>
      </p:grpSp>
      <p:graphicFrame>
        <p:nvGraphicFramePr>
          <p:cNvPr id="309259" name="对象 450563"/>
          <p:cNvGraphicFramePr/>
          <p:nvPr/>
        </p:nvGraphicFramePr>
        <p:xfrm>
          <a:off x="827088" y="4005263"/>
          <a:ext cx="7762875" cy="1065212"/>
        </p:xfrm>
        <a:graphic>
          <a:graphicData uri="http://schemas.openxmlformats.org/presentationml/2006/ole">
            <mc:AlternateContent xmlns:mc="http://schemas.openxmlformats.org/markup-compatibility/2006">
              <mc:Choice xmlns:v="urn:schemas-microsoft-com:vml" Requires="v">
                <p:oleObj spid="_x0000_s3196" name="" r:id="rId7" imgW="3300730" imgH="393700" progId="Equation.DSMT4">
                  <p:embed/>
                </p:oleObj>
              </mc:Choice>
              <mc:Fallback>
                <p:oleObj name="" r:id="rId7" imgW="3300730" imgH="393700" progId="Equation.DSMT4">
                  <p:embed/>
                  <p:pic>
                    <p:nvPicPr>
                      <p:cNvPr id="0" name="图片 3195"/>
                      <p:cNvPicPr/>
                      <p:nvPr/>
                    </p:nvPicPr>
                    <p:blipFill>
                      <a:blip r:embed="rId8"/>
                      <a:stretch>
                        <a:fillRect/>
                      </a:stretch>
                    </p:blipFill>
                    <p:spPr>
                      <a:xfrm>
                        <a:off x="827088" y="4005263"/>
                        <a:ext cx="7762875" cy="1065212"/>
                      </a:xfrm>
                      <a:prstGeom prst="rect">
                        <a:avLst/>
                      </a:prstGeom>
                      <a:noFill/>
                      <a:ln w="38100">
                        <a:noFill/>
                        <a:miter/>
                      </a:ln>
                    </p:spPr>
                  </p:pic>
                </p:oleObj>
              </mc:Fallback>
            </mc:AlternateContent>
          </a:graphicData>
        </a:graphic>
      </p:graphicFrame>
      <p:graphicFrame>
        <p:nvGraphicFramePr>
          <p:cNvPr id="309261" name="对象 450567"/>
          <p:cNvGraphicFramePr/>
          <p:nvPr/>
        </p:nvGraphicFramePr>
        <p:xfrm>
          <a:off x="827088" y="5229225"/>
          <a:ext cx="6870700" cy="1223963"/>
        </p:xfrm>
        <a:graphic>
          <a:graphicData uri="http://schemas.openxmlformats.org/presentationml/2006/ole">
            <mc:AlternateContent xmlns:mc="http://schemas.openxmlformats.org/markup-compatibility/2006">
              <mc:Choice xmlns:v="urn:schemas-microsoft-com:vml" Requires="v">
                <p:oleObj spid="_x0000_s3194" name="" r:id="rId9" imgW="2449830" imgH="393700" progId="Equation.DSMT4">
                  <p:embed/>
                </p:oleObj>
              </mc:Choice>
              <mc:Fallback>
                <p:oleObj name="" r:id="rId9" imgW="2449830" imgH="393700" progId="Equation.DSMT4">
                  <p:embed/>
                  <p:pic>
                    <p:nvPicPr>
                      <p:cNvPr id="0" name="图片 3193"/>
                      <p:cNvPicPr/>
                      <p:nvPr/>
                    </p:nvPicPr>
                    <p:blipFill>
                      <a:blip r:embed="rId10"/>
                      <a:stretch>
                        <a:fillRect/>
                      </a:stretch>
                    </p:blipFill>
                    <p:spPr>
                      <a:xfrm>
                        <a:off x="827088" y="5229225"/>
                        <a:ext cx="6870700" cy="1223963"/>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92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92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92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9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25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48" name="矩形 215047"/>
          <p:cNvSpPr/>
          <p:nvPr/>
        </p:nvSpPr>
        <p:spPr>
          <a:xfrm>
            <a:off x="539750" y="950913"/>
            <a:ext cx="8388350" cy="579437"/>
          </a:xfrm>
          <a:prstGeom prst="rect">
            <a:avLst/>
          </a:prstGeom>
          <a:noFill/>
          <a:ln w="9525">
            <a:noFill/>
          </a:ln>
        </p:spPr>
        <p:txBody>
          <a:bodyPr>
            <a:spAutoFit/>
          </a:bodyPr>
          <a:p>
            <a:r>
              <a:rPr lang="en-US" altLang="zh-CN">
                <a:latin typeface="楷体" panose="02010609060101010101" pitchFamily="49" charset="-122"/>
                <a:ea typeface="楷体" panose="02010609060101010101" pitchFamily="49" charset="-122"/>
              </a:rPr>
              <a:t>(2)</a:t>
            </a:r>
            <a:r>
              <a:rPr lang="zh-CN" altLang="en-US" dirty="0">
                <a:latin typeface="楷体" panose="02010609060101010101" pitchFamily="49" charset="-122"/>
                <a:ea typeface="楷体" panose="02010609060101010101" pitchFamily="49" charset="-122"/>
              </a:rPr>
              <a:t> </a:t>
            </a:r>
            <a:r>
              <a:rPr lang="zh-CN" altLang="zh-CN" dirty="0">
                <a:latin typeface="楷体" panose="02010609060101010101" pitchFamily="49" charset="-122"/>
                <a:ea typeface="楷体" panose="02010609060101010101" pitchFamily="49" charset="-122"/>
              </a:rPr>
              <a:t>有关逐差法的几点说明</a:t>
            </a:r>
            <a:r>
              <a:rPr lang="zh-CN" altLang="en-US" dirty="0">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p:txBody>
      </p:sp>
      <p:sp>
        <p:nvSpPr>
          <p:cNvPr id="215049" name="矩形 215048"/>
          <p:cNvSpPr/>
          <p:nvPr/>
        </p:nvSpPr>
        <p:spPr>
          <a:xfrm>
            <a:off x="539750" y="1598613"/>
            <a:ext cx="8604250" cy="3990975"/>
          </a:xfrm>
          <a:prstGeom prst="rect">
            <a:avLst/>
          </a:prstGeom>
          <a:noFill/>
          <a:ln w="9525">
            <a:noFill/>
          </a:ln>
        </p:spPr>
        <p:txBody>
          <a:bodyPr>
            <a:spAutoFit/>
          </a:bodyPr>
          <a:p>
            <a:r>
              <a:rPr lang="zh-CN" altLang="en-US" dirty="0">
                <a:latin typeface="楷体" panose="02010609060101010101" pitchFamily="49" charset="-122"/>
                <a:ea typeface="楷体" panose="02010609060101010101" pitchFamily="49" charset="-122"/>
              </a:rPr>
              <a:t> ①作用：</a:t>
            </a:r>
            <a:endParaRPr lang="zh-CN" altLang="en-US"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   验证函数是否线性关系（一次逐差）；</a:t>
            </a:r>
            <a:endParaRPr lang="zh-CN" altLang="en-US"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   用数据进行直线拟合</a:t>
            </a:r>
            <a:r>
              <a:rPr lang="en-US" altLang="zh-CN">
                <a:latin typeface="楷体" panose="02010609060101010101" pitchFamily="49" charset="-122"/>
                <a:ea typeface="楷体" panose="02010609060101010101" pitchFamily="49" charset="-122"/>
              </a:rPr>
              <a:t>.</a:t>
            </a:r>
            <a:endParaRPr lang="en-US" altLang="zh-CN">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 ②优点：</a:t>
            </a:r>
            <a:endParaRPr lang="zh-CN" altLang="en-US"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   充分利用测量数据（取平均的效果）；</a:t>
            </a:r>
            <a:endParaRPr lang="zh-CN" altLang="en-US"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 </a:t>
            </a:r>
            <a:r>
              <a:rPr lang="zh-CN" altLang="zh-CN" dirty="0">
                <a:latin typeface="楷体" panose="02010609060101010101" pitchFamily="49" charset="-122"/>
                <a:ea typeface="楷体" panose="02010609060101010101" pitchFamily="49" charset="-122"/>
              </a:rPr>
              <a:t>③使用条件：</a:t>
            </a:r>
            <a:br>
              <a:rPr lang="zh-CN" altLang="zh-CN" dirty="0">
                <a:latin typeface="楷体" panose="02010609060101010101" pitchFamily="49" charset="-122"/>
                <a:ea typeface="楷体" panose="02010609060101010101" pitchFamily="49" charset="-122"/>
              </a:rPr>
            </a:br>
            <a:r>
              <a:rPr lang="zh-CN" altLang="zh-CN" dirty="0">
                <a:latin typeface="楷体" panose="02010609060101010101" pitchFamily="49" charset="-122"/>
                <a:ea typeface="楷体" panose="02010609060101010101" pitchFamily="49" charset="-122"/>
              </a:rPr>
              <a:t>   自变量等间隔变化（对一次逐差必须是线性关系，否则先进行曲线改直）</a:t>
            </a:r>
            <a:endParaRPr lang="en-US" altLang="zh-CN">
              <a:latin typeface="楷体" panose="02010609060101010101" pitchFamily="49" charset="-122"/>
              <a:ea typeface="楷体" panose="02010609060101010101" pitchFamily="49" charset="-122"/>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22" name="标题 8193"/>
          <p:cNvSpPr/>
          <p:nvPr/>
        </p:nvSpPr>
        <p:spPr>
          <a:xfrm>
            <a:off x="684213" y="563563"/>
            <a:ext cx="7018337" cy="704850"/>
          </a:xfrm>
          <a:prstGeom prst="rect">
            <a:avLst/>
          </a:prstGeom>
          <a:noFill/>
          <a:ln w="9525">
            <a:noFill/>
          </a:ln>
        </p:spPr>
        <p:txBody>
          <a:bodyPr anchor="ctr" anchorCtr="0"/>
          <a:lstStyle>
            <a:lvl1pPr algn="ctr" rtl="0" fontAlgn="base">
              <a:spcBef>
                <a:spcPct val="0"/>
              </a:spcBef>
              <a:spcAft>
                <a:spcPct val="0"/>
              </a:spcAft>
              <a:defRPr sz="4400" b="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stStyle>
          <a:p>
            <a:pPr lvl="0" algn="l"/>
            <a:r>
              <a:rPr lang="zh-CN" altLang="en-US" sz="3600" b="1" dirty="0">
                <a:solidFill>
                  <a:schemeClr val="tx1"/>
                </a:solidFill>
                <a:latin typeface="黑体" panose="02010609060101010101" pitchFamily="49" charset="-122"/>
                <a:ea typeface="黑体" panose="02010609060101010101" pitchFamily="49" charset="-122"/>
              </a:rPr>
              <a:t>第三部分</a:t>
            </a:r>
            <a:r>
              <a:rPr lang="en-US" altLang="zh-CN" sz="3600" b="1">
                <a:solidFill>
                  <a:schemeClr val="tx1"/>
                </a:solidFill>
                <a:latin typeface="黑体" panose="02010609060101010101" pitchFamily="49" charset="-122"/>
                <a:ea typeface="黑体" panose="02010609060101010101" pitchFamily="49" charset="-122"/>
              </a:rPr>
              <a:t>  </a:t>
            </a:r>
            <a:r>
              <a:rPr lang="zh-CN" altLang="en-US" sz="3600" b="1" dirty="0">
                <a:solidFill>
                  <a:schemeClr val="tx1"/>
                </a:solidFill>
                <a:latin typeface="黑体" panose="02010609060101010101" pitchFamily="49" charset="-122"/>
                <a:ea typeface="黑体" panose="02010609060101010101" pitchFamily="49" charset="-122"/>
              </a:rPr>
              <a:t>物理实验方法简介</a:t>
            </a:r>
            <a:endParaRPr lang="zh-CN" altLang="en-US" sz="3600" b="1" dirty="0">
              <a:solidFill>
                <a:schemeClr val="tx1"/>
              </a:solidFill>
              <a:latin typeface="黑体" panose="02010609060101010101" pitchFamily="49" charset="-122"/>
              <a:ea typeface="黑体" panose="02010609060101010101" pitchFamily="49" charset="-122"/>
            </a:endParaRPr>
          </a:p>
        </p:txBody>
      </p:sp>
      <p:sp>
        <p:nvSpPr>
          <p:cNvPr id="3" name="矩形 2"/>
          <p:cNvSpPr/>
          <p:nvPr/>
        </p:nvSpPr>
        <p:spPr>
          <a:xfrm>
            <a:off x="684213" y="1570038"/>
            <a:ext cx="8191500" cy="1554162"/>
          </a:xfrm>
          <a:prstGeom prst="rect">
            <a:avLst/>
          </a:prstGeom>
          <a:noFill/>
          <a:ln w="9525">
            <a:noFill/>
          </a:ln>
        </p:spPr>
        <p:txBody>
          <a:bodyPr>
            <a:spAutoFit/>
          </a:bodyPr>
          <a:lstStyle>
            <a:lvl1pPr marL="342900" indent="-342900" algn="l" rtl="0" fontAlgn="base">
              <a:spcBef>
                <a:spcPct val="20000"/>
              </a:spcBef>
              <a:spcAft>
                <a:spcPct val="0"/>
              </a:spcAft>
              <a:buChar char="•"/>
              <a:defRPr sz="3200" b="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b="1" dirty="0">
                <a:solidFill>
                  <a:srgbClr val="0000FF"/>
                </a:solidFill>
                <a:latin typeface="楷体" panose="02010609060101010101" pitchFamily="49" charset="-122"/>
                <a:ea typeface="楷体" panose="02010609060101010101" pitchFamily="49" charset="-122"/>
              </a:rPr>
              <a:t>*</a:t>
            </a:r>
            <a:r>
              <a:rPr lang="zh-CN" altLang="zh-CN" b="1" dirty="0">
                <a:solidFill>
                  <a:srgbClr val="000000"/>
                </a:solidFill>
                <a:latin typeface="楷体" panose="02010609060101010101" pitchFamily="49" charset="-122"/>
                <a:ea typeface="楷体" panose="02010609060101010101" pitchFamily="49" charset="-122"/>
              </a:rPr>
              <a:t>物理实验是以测量为手段，来探索物理本质的过程</a:t>
            </a:r>
            <a:r>
              <a:rPr lang="zh-CN" altLang="en-US" b="1" dirty="0">
                <a:solidFill>
                  <a:srgbClr val="000000"/>
                </a:solidFill>
                <a:latin typeface="楷体" panose="02010609060101010101" pitchFamily="49" charset="-122"/>
                <a:ea typeface="楷体" panose="02010609060101010101" pitchFamily="49" charset="-122"/>
              </a:rPr>
              <a:t>.</a:t>
            </a:r>
            <a:r>
              <a:rPr lang="zh-CN" altLang="zh-CN" b="1" dirty="0">
                <a:solidFill>
                  <a:srgbClr val="000000"/>
                </a:solidFill>
                <a:latin typeface="楷体" panose="02010609060101010101" pitchFamily="49" charset="-122"/>
                <a:ea typeface="楷体" panose="02010609060101010101" pitchFamily="49" charset="-122"/>
              </a:rPr>
              <a:t>各种物理实验方法，源于我们对物理本质的探索实践和深入追求</a:t>
            </a:r>
            <a:r>
              <a:rPr lang="en-US" altLang="zh-CN" b="1">
                <a:solidFill>
                  <a:srgbClr val="000000"/>
                </a:solidFill>
                <a:latin typeface="楷体" panose="02010609060101010101" pitchFamily="49" charset="-122"/>
                <a:ea typeface="楷体" panose="02010609060101010101" pitchFamily="49" charset="-122"/>
              </a:rPr>
              <a:t>. </a:t>
            </a:r>
            <a:endParaRPr lang="en-US" altLang="zh-CN" b="1">
              <a:solidFill>
                <a:srgbClr val="000000"/>
              </a:solidFill>
              <a:latin typeface="楷体" panose="02010609060101010101" pitchFamily="49" charset="-122"/>
              <a:ea typeface="楷体" panose="02010609060101010101" pitchFamily="49" charset="-122"/>
            </a:endParaRPr>
          </a:p>
        </p:txBody>
      </p:sp>
      <p:sp>
        <p:nvSpPr>
          <p:cNvPr id="2" name="矩形 2"/>
          <p:cNvSpPr/>
          <p:nvPr/>
        </p:nvSpPr>
        <p:spPr>
          <a:xfrm>
            <a:off x="684213" y="3284538"/>
            <a:ext cx="8191500" cy="3081337"/>
          </a:xfrm>
          <a:prstGeom prst="rect">
            <a:avLst/>
          </a:prstGeom>
          <a:noFill/>
          <a:ln w="9525">
            <a:noFill/>
          </a:ln>
        </p:spPr>
        <p:txBody>
          <a:bodyPr>
            <a:spAutoFit/>
          </a:bodyPr>
          <a:lstStyle>
            <a:lvl1pPr marL="342900" indent="-342900" algn="l" rtl="0" fontAlgn="base">
              <a:spcBef>
                <a:spcPct val="20000"/>
              </a:spcBef>
              <a:spcAft>
                <a:spcPct val="0"/>
              </a:spcAft>
              <a:buChar char="•"/>
              <a:defRPr sz="3200" b="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b="1" dirty="0">
                <a:solidFill>
                  <a:schemeClr val="hlink"/>
                </a:solidFill>
                <a:latin typeface="楷体" panose="02010609060101010101" pitchFamily="49" charset="-122"/>
                <a:ea typeface="楷体" panose="02010609060101010101" pitchFamily="49" charset="-122"/>
              </a:rPr>
              <a:t>小量放大法</a:t>
            </a:r>
            <a:r>
              <a:rPr lang="zh-CN" altLang="en-US" sz="2800" b="1" dirty="0">
                <a:solidFill>
                  <a:srgbClr val="000000"/>
                </a:solidFill>
                <a:latin typeface="楷体" panose="02010609060101010101" pitchFamily="49" charset="-122"/>
                <a:ea typeface="楷体" panose="02010609060101010101" pitchFamily="49" charset="-122"/>
              </a:rPr>
              <a:t>：追求精、小测量，探求物理本质；</a:t>
            </a:r>
            <a:endParaRPr lang="zh-CN" altLang="en-US" sz="2800" b="1" dirty="0">
              <a:solidFill>
                <a:srgbClr val="000000"/>
              </a:solidFill>
              <a:latin typeface="楷体" panose="02010609060101010101" pitchFamily="49" charset="-122"/>
              <a:ea typeface="楷体" panose="02010609060101010101" pitchFamily="49" charset="-122"/>
            </a:endParaRPr>
          </a:p>
          <a:p>
            <a:pPr marL="0" lvl="0" indent="0" eaLnBrk="1" hangingPunct="1">
              <a:spcBef>
                <a:spcPct val="0"/>
              </a:spcBef>
              <a:buNone/>
            </a:pPr>
            <a:r>
              <a:rPr lang="zh-CN" altLang="en-US" sz="2800" b="1" dirty="0">
                <a:solidFill>
                  <a:schemeClr val="hlink"/>
                </a:solidFill>
                <a:latin typeface="楷体" panose="02010609060101010101" pitchFamily="49" charset="-122"/>
                <a:ea typeface="楷体" panose="02010609060101010101" pitchFamily="49" charset="-122"/>
              </a:rPr>
              <a:t>数据逐差法</a:t>
            </a:r>
            <a:r>
              <a:rPr lang="zh-CN" altLang="en-US" sz="2800" b="1" dirty="0">
                <a:solidFill>
                  <a:srgbClr val="000000"/>
                </a:solidFill>
                <a:latin typeface="楷体" panose="02010609060101010101" pitchFamily="49" charset="-122"/>
                <a:ea typeface="楷体" panose="02010609060101010101" pitchFamily="49" charset="-122"/>
              </a:rPr>
              <a:t>：追求全面测量，了解物理全貌；</a:t>
            </a:r>
            <a:endParaRPr lang="zh-CN" altLang="en-US" sz="2800" b="1" dirty="0">
              <a:solidFill>
                <a:srgbClr val="000000"/>
              </a:solidFill>
              <a:latin typeface="楷体" panose="02010609060101010101" pitchFamily="49" charset="-122"/>
              <a:ea typeface="楷体" panose="02010609060101010101" pitchFamily="49" charset="-122"/>
            </a:endParaRPr>
          </a:p>
          <a:p>
            <a:pPr marL="0" lvl="0" indent="0" eaLnBrk="1" hangingPunct="1">
              <a:spcBef>
                <a:spcPct val="0"/>
              </a:spcBef>
              <a:buNone/>
            </a:pPr>
            <a:r>
              <a:rPr lang="zh-CN" altLang="en-US" sz="2800" b="1" dirty="0">
                <a:solidFill>
                  <a:schemeClr val="hlink"/>
                </a:solidFill>
                <a:latin typeface="楷体" panose="02010609060101010101" pitchFamily="49" charset="-122"/>
                <a:ea typeface="楷体" panose="02010609060101010101" pitchFamily="49" charset="-122"/>
              </a:rPr>
              <a:t>图示结果法</a:t>
            </a:r>
            <a:r>
              <a:rPr lang="zh-CN" altLang="en-US" sz="2800" b="1" dirty="0">
                <a:solidFill>
                  <a:srgbClr val="000000"/>
                </a:solidFill>
                <a:latin typeface="楷体" panose="02010609060101010101" pitchFamily="49" charset="-122"/>
                <a:ea typeface="楷体" panose="02010609060101010101" pitchFamily="49" charset="-122"/>
              </a:rPr>
              <a:t>：追求生动、丰富展现实验结果；</a:t>
            </a:r>
            <a:endParaRPr lang="zh-CN" altLang="en-US" sz="2800" b="1" dirty="0">
              <a:solidFill>
                <a:srgbClr val="000000"/>
              </a:solidFill>
              <a:latin typeface="楷体" panose="02010609060101010101" pitchFamily="49" charset="-122"/>
              <a:ea typeface="楷体" panose="02010609060101010101" pitchFamily="49" charset="-122"/>
            </a:endParaRPr>
          </a:p>
          <a:p>
            <a:pPr marL="0" lvl="0" indent="0" eaLnBrk="1" hangingPunct="1">
              <a:spcBef>
                <a:spcPct val="0"/>
              </a:spcBef>
              <a:buNone/>
            </a:pPr>
            <a:r>
              <a:rPr lang="zh-CN" altLang="en-US" sz="2800" b="1" dirty="0">
                <a:solidFill>
                  <a:schemeClr val="hlink"/>
                </a:solidFill>
                <a:latin typeface="楷体" panose="02010609060101010101" pitchFamily="49" charset="-122"/>
                <a:ea typeface="楷体" panose="02010609060101010101" pitchFamily="49" charset="-122"/>
              </a:rPr>
              <a:t>数学拟合法</a:t>
            </a:r>
            <a:r>
              <a:rPr lang="zh-CN" altLang="en-US" sz="2800" b="1" dirty="0">
                <a:solidFill>
                  <a:srgbClr val="000000"/>
                </a:solidFill>
                <a:latin typeface="楷体" panose="02010609060101010101" pitchFamily="49" charset="-122"/>
                <a:ea typeface="楷体" panose="02010609060101010101" pitchFamily="49" charset="-122"/>
              </a:rPr>
              <a:t>：应用数量变化关系，透视物理本质；</a:t>
            </a:r>
            <a:endParaRPr lang="zh-CN" altLang="en-US" sz="2800" b="1" dirty="0">
              <a:solidFill>
                <a:srgbClr val="000000"/>
              </a:solidFill>
              <a:latin typeface="楷体" panose="02010609060101010101" pitchFamily="49" charset="-122"/>
              <a:ea typeface="楷体" panose="02010609060101010101" pitchFamily="49" charset="-122"/>
            </a:endParaRPr>
          </a:p>
          <a:p>
            <a:pPr marL="0" lvl="0" indent="0" eaLnBrk="1" hangingPunct="1">
              <a:spcBef>
                <a:spcPct val="0"/>
              </a:spcBef>
              <a:buNone/>
            </a:pPr>
            <a:r>
              <a:rPr lang="zh-CN" altLang="en-US" sz="2800" b="1" dirty="0">
                <a:solidFill>
                  <a:schemeClr val="hlink"/>
                </a:solidFill>
                <a:latin typeface="楷体" panose="02010609060101010101" pitchFamily="49" charset="-122"/>
                <a:ea typeface="楷体" panose="02010609060101010101" pitchFamily="49" charset="-122"/>
              </a:rPr>
              <a:t>列举变量法</a:t>
            </a:r>
            <a:r>
              <a:rPr lang="zh-CN" altLang="en-US" sz="2800" b="1" dirty="0">
                <a:solidFill>
                  <a:srgbClr val="000000"/>
                </a:solidFill>
                <a:latin typeface="楷体" panose="02010609060101010101" pitchFamily="49" charset="-122"/>
                <a:ea typeface="楷体" panose="02010609060101010101" pitchFamily="49" charset="-122"/>
              </a:rPr>
              <a:t>：穷举变量，探求未知；</a:t>
            </a:r>
            <a:endParaRPr lang="zh-CN" altLang="en-US" sz="2800" b="1" dirty="0">
              <a:solidFill>
                <a:srgbClr val="000000"/>
              </a:solidFill>
              <a:latin typeface="楷体" panose="02010609060101010101" pitchFamily="49" charset="-122"/>
              <a:ea typeface="楷体" panose="02010609060101010101" pitchFamily="49" charset="-122"/>
            </a:endParaRPr>
          </a:p>
          <a:p>
            <a:pPr marL="0" lvl="0" indent="0" eaLnBrk="1" hangingPunct="1">
              <a:spcBef>
                <a:spcPct val="0"/>
              </a:spcBef>
              <a:buNone/>
            </a:pPr>
            <a:r>
              <a:rPr lang="zh-CN" altLang="en-US" sz="2800" b="1" dirty="0">
                <a:solidFill>
                  <a:schemeClr val="hlink"/>
                </a:solidFill>
                <a:latin typeface="楷体" panose="02010609060101010101" pitchFamily="49" charset="-122"/>
                <a:ea typeface="楷体" panose="02010609060101010101" pitchFamily="49" charset="-122"/>
              </a:rPr>
              <a:t>传感转换法</a:t>
            </a:r>
            <a:r>
              <a:rPr lang="zh-CN" altLang="en-US" sz="2800" b="1" dirty="0">
                <a:solidFill>
                  <a:srgbClr val="000000"/>
                </a:solidFill>
                <a:latin typeface="楷体" panose="02010609060101010101" pitchFamily="49" charset="-122"/>
                <a:ea typeface="楷体" panose="02010609060101010101" pitchFamily="49" charset="-122"/>
              </a:rPr>
              <a:t>：变量转换，化难为易；</a:t>
            </a:r>
            <a:endParaRPr lang="zh-CN" altLang="en-US" sz="2800" b="1" dirty="0">
              <a:solidFill>
                <a:srgbClr val="000000"/>
              </a:solidFill>
              <a:latin typeface="楷体" panose="02010609060101010101" pitchFamily="49" charset="-122"/>
              <a:ea typeface="楷体" panose="02010609060101010101" pitchFamily="49" charset="-122"/>
            </a:endParaRPr>
          </a:p>
          <a:p>
            <a:pPr marL="0" lvl="0" indent="0" eaLnBrk="1" hangingPunct="1">
              <a:spcBef>
                <a:spcPct val="0"/>
              </a:spcBef>
              <a:buNone/>
            </a:pPr>
            <a:r>
              <a:rPr lang="zh-CN" altLang="en-US" sz="2800" b="1" dirty="0">
                <a:solidFill>
                  <a:schemeClr val="hlink"/>
                </a:solidFill>
                <a:latin typeface="楷体" panose="02010609060101010101" pitchFamily="49" charset="-122"/>
                <a:ea typeface="楷体" panose="02010609060101010101" pitchFamily="49" charset="-122"/>
              </a:rPr>
              <a:t>对比测量法</a:t>
            </a:r>
            <a:r>
              <a:rPr lang="zh-CN" altLang="en-US" sz="2800" b="1" dirty="0">
                <a:solidFill>
                  <a:srgbClr val="000000"/>
                </a:solidFill>
                <a:latin typeface="楷体" panose="02010609060101010101" pitchFamily="49" charset="-122"/>
                <a:ea typeface="楷体" panose="02010609060101010101" pitchFamily="49" charset="-122"/>
              </a:rPr>
              <a:t>：巧妙对比，替换测量</a:t>
            </a:r>
            <a:r>
              <a:rPr lang="en-US" altLang="zh-CN" sz="2800" b="1">
                <a:solidFill>
                  <a:srgbClr val="000000"/>
                </a:solidFill>
                <a:latin typeface="楷体" panose="02010609060101010101" pitchFamily="49" charset="-122"/>
                <a:ea typeface="楷体" panose="02010609060101010101" pitchFamily="49" charset="-122"/>
              </a:rPr>
              <a:t>.</a:t>
            </a:r>
            <a:endParaRPr lang="en-US" altLang="zh-CN" sz="2800" b="1">
              <a:solidFill>
                <a:srgbClr val="000000"/>
              </a:solidFill>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nvSpPr>
        <p:spPr>
          <a:xfrm>
            <a:off x="539750" y="260350"/>
            <a:ext cx="8424863" cy="519113"/>
          </a:xfrm>
          <a:prstGeom prst="rect">
            <a:avLst/>
          </a:prstGeom>
          <a:noFill/>
          <a:ln w="9525">
            <a:noFill/>
          </a:ln>
        </p:spPr>
        <p:txBody>
          <a:bodyPr>
            <a:spAutoFit/>
          </a:bodyPr>
          <a:lstStyle>
            <a:lvl1pPr marL="342900" indent="-342900" algn="l" rtl="0" fontAlgn="base">
              <a:spcBef>
                <a:spcPct val="20000"/>
              </a:spcBef>
              <a:spcAft>
                <a:spcPct val="0"/>
              </a:spcAft>
              <a:buChar char="•"/>
              <a:defRPr sz="3200" b="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800" b="1" dirty="0">
                <a:solidFill>
                  <a:schemeClr val="hlink"/>
                </a:solidFill>
                <a:latin typeface="楷体_GB2312" charset="-122"/>
                <a:ea typeface="楷体" panose="02010609060101010101" pitchFamily="49" charset="-122"/>
              </a:rPr>
              <a:t>小量放大法</a:t>
            </a:r>
            <a:r>
              <a:rPr lang="zh-CN" altLang="en-US" sz="2800" b="1" dirty="0">
                <a:solidFill>
                  <a:srgbClr val="000000"/>
                </a:solidFill>
                <a:latin typeface="楷体_GB2312" charset="-122"/>
                <a:ea typeface="楷体" panose="02010609060101010101" pitchFamily="49" charset="-122"/>
              </a:rPr>
              <a:t>：将微小量利用实验装置进行转换放大</a:t>
            </a:r>
            <a:endParaRPr lang="en-US" altLang="zh-CN" sz="2800" b="1">
              <a:solidFill>
                <a:srgbClr val="000000"/>
              </a:solidFill>
              <a:latin typeface="楷体_GB2312" charset="-122"/>
              <a:ea typeface="楷体" panose="02010609060101010101" pitchFamily="49" charset="-122"/>
            </a:endParaRPr>
          </a:p>
        </p:txBody>
      </p:sp>
      <p:grpSp>
        <p:nvGrpSpPr>
          <p:cNvPr id="339984" name="组合 339983"/>
          <p:cNvGrpSpPr/>
          <p:nvPr/>
        </p:nvGrpSpPr>
        <p:grpSpPr>
          <a:xfrm>
            <a:off x="684213" y="836613"/>
            <a:ext cx="8288337" cy="2343150"/>
            <a:chOff x="431" y="527"/>
            <a:chExt cx="5221" cy="1476"/>
          </a:xfrm>
        </p:grpSpPr>
        <p:pic>
          <p:nvPicPr>
            <p:cNvPr id="339974" name="Picture 3"/>
            <p:cNvPicPr>
              <a:picLocks noChangeAspect="1"/>
            </p:cNvPicPr>
            <p:nvPr/>
          </p:nvPicPr>
          <p:blipFill>
            <a:blip r:embed="rId1"/>
            <a:stretch>
              <a:fillRect/>
            </a:stretch>
          </p:blipFill>
          <p:spPr>
            <a:xfrm>
              <a:off x="431" y="527"/>
              <a:ext cx="2721" cy="1475"/>
            </a:xfrm>
            <a:prstGeom prst="rect">
              <a:avLst/>
            </a:prstGeom>
            <a:noFill/>
            <a:ln w="9525">
              <a:noFill/>
            </a:ln>
          </p:spPr>
        </p:pic>
        <p:pic>
          <p:nvPicPr>
            <p:cNvPr id="339975" name="Picture 4"/>
            <p:cNvPicPr>
              <a:picLocks noChangeAspect="1"/>
            </p:cNvPicPr>
            <p:nvPr/>
          </p:nvPicPr>
          <p:blipFill>
            <a:blip r:embed="rId2"/>
            <a:stretch>
              <a:fillRect/>
            </a:stretch>
          </p:blipFill>
          <p:spPr>
            <a:xfrm>
              <a:off x="3424" y="527"/>
              <a:ext cx="2228" cy="1476"/>
            </a:xfrm>
            <a:prstGeom prst="rect">
              <a:avLst/>
            </a:prstGeom>
            <a:noFill/>
            <a:ln w="9525">
              <a:noFill/>
            </a:ln>
          </p:spPr>
        </p:pic>
        <p:sp>
          <p:nvSpPr>
            <p:cNvPr id="339976" name="矩形 15"/>
            <p:cNvSpPr/>
            <p:nvPr/>
          </p:nvSpPr>
          <p:spPr>
            <a:xfrm>
              <a:off x="3152" y="663"/>
              <a:ext cx="272" cy="1058"/>
            </a:xfrm>
            <a:prstGeom prst="rect">
              <a:avLst/>
            </a:prstGeom>
            <a:noFill/>
            <a:ln w="9525">
              <a:noFill/>
            </a:ln>
          </p:spPr>
          <p:txBody>
            <a:bodyPr>
              <a:spAutoFit/>
            </a:bodyPr>
            <a:lstStyle>
              <a:lvl1pPr marL="342900" indent="-342900" algn="l" rtl="0" fontAlgn="base">
                <a:spcBef>
                  <a:spcPct val="20000"/>
                </a:spcBef>
                <a:spcAft>
                  <a:spcPct val="0"/>
                </a:spcAft>
                <a:buChar char="•"/>
                <a:defRPr sz="3200" b="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stStyle>
            <a:p>
              <a:pPr marL="0" lvl="0" indent="0" eaLnBrk="1" hangingPunct="1">
                <a:lnSpc>
                  <a:spcPct val="130000"/>
                </a:lnSpc>
                <a:spcBef>
                  <a:spcPct val="0"/>
                </a:spcBef>
                <a:buNone/>
              </a:pPr>
              <a:r>
                <a:rPr lang="zh-CN" altLang="en-US" sz="2000" b="1" dirty="0">
                  <a:solidFill>
                    <a:schemeClr val="hlink"/>
                  </a:solidFill>
                </a:rPr>
                <a:t>机械放大</a:t>
              </a:r>
              <a:endParaRPr lang="en-US" altLang="zh-CN" sz="2000" b="1">
                <a:solidFill>
                  <a:schemeClr val="hlink"/>
                </a:solidFill>
              </a:endParaRPr>
            </a:p>
          </p:txBody>
        </p:sp>
      </p:grpSp>
      <p:grpSp>
        <p:nvGrpSpPr>
          <p:cNvPr id="339986" name="组合 339985"/>
          <p:cNvGrpSpPr/>
          <p:nvPr/>
        </p:nvGrpSpPr>
        <p:grpSpPr>
          <a:xfrm>
            <a:off x="539750" y="3141663"/>
            <a:ext cx="5256213" cy="3716337"/>
            <a:chOff x="340" y="1979"/>
            <a:chExt cx="3311" cy="2341"/>
          </a:xfrm>
        </p:grpSpPr>
        <p:graphicFrame>
          <p:nvGraphicFramePr>
            <p:cNvPr id="339978" name="对象 1"/>
            <p:cNvGraphicFramePr>
              <a:graphicFrameLocks noChangeAspect="1"/>
            </p:cNvGraphicFramePr>
            <p:nvPr/>
          </p:nvGraphicFramePr>
          <p:xfrm>
            <a:off x="340" y="1979"/>
            <a:ext cx="3311" cy="2341"/>
          </p:xfrm>
          <a:graphic>
            <a:graphicData uri="http://schemas.openxmlformats.org/presentationml/2006/ole">
              <mc:AlternateContent xmlns:mc="http://schemas.openxmlformats.org/markup-compatibility/2006">
                <mc:Choice xmlns:v="urn:schemas-microsoft-com:vml" Requires="v">
                  <p:oleObj spid="_x0000_s3199" name="" r:id="rId3" imgW="5514975" imgH="3657600" progId="PBrush">
                    <p:embed/>
                  </p:oleObj>
                </mc:Choice>
                <mc:Fallback>
                  <p:oleObj name="" r:id="rId3" imgW="5514975" imgH="3657600" progId="PBrush">
                    <p:embed/>
                    <p:pic>
                      <p:nvPicPr>
                        <p:cNvPr id="0" name="图片 3198"/>
                        <p:cNvPicPr/>
                        <p:nvPr/>
                      </p:nvPicPr>
                      <p:blipFill>
                        <a:blip r:embed="rId4"/>
                        <a:srcRect l="3922" t="8177" r="5182" b="11635"/>
                        <a:stretch>
                          <a:fillRect/>
                        </a:stretch>
                      </p:blipFill>
                      <p:spPr>
                        <a:xfrm>
                          <a:off x="340" y="1979"/>
                          <a:ext cx="3311" cy="2341"/>
                        </a:xfrm>
                        <a:prstGeom prst="rect">
                          <a:avLst/>
                        </a:prstGeom>
                        <a:noFill/>
                        <a:ln w="38100">
                          <a:noFill/>
                          <a:miter/>
                        </a:ln>
                      </p:spPr>
                    </p:pic>
                  </p:oleObj>
                </mc:Fallback>
              </mc:AlternateContent>
            </a:graphicData>
          </a:graphic>
        </p:graphicFrame>
        <p:sp>
          <p:nvSpPr>
            <p:cNvPr id="339979" name="矩形 8"/>
            <p:cNvSpPr/>
            <p:nvPr/>
          </p:nvSpPr>
          <p:spPr>
            <a:xfrm>
              <a:off x="476" y="2523"/>
              <a:ext cx="227" cy="1308"/>
            </a:xfrm>
            <a:prstGeom prst="rect">
              <a:avLst/>
            </a:prstGeom>
            <a:noFill/>
            <a:ln w="9525">
              <a:noFill/>
            </a:ln>
          </p:spPr>
          <p:txBody>
            <a:bodyPr>
              <a:spAutoFit/>
            </a:bodyPr>
            <a:lstStyle>
              <a:lvl1pPr marL="342900" indent="-342900" algn="l" rtl="0" fontAlgn="base">
                <a:spcBef>
                  <a:spcPct val="20000"/>
                </a:spcBef>
                <a:spcAft>
                  <a:spcPct val="0"/>
                </a:spcAft>
                <a:buChar char="•"/>
                <a:defRPr sz="3200" b="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stStyle>
            <a:p>
              <a:pPr marL="0" lvl="0" indent="0" eaLnBrk="1" hangingPunct="1">
                <a:lnSpc>
                  <a:spcPct val="130000"/>
                </a:lnSpc>
                <a:spcBef>
                  <a:spcPct val="0"/>
                </a:spcBef>
                <a:buNone/>
              </a:pPr>
              <a:r>
                <a:rPr lang="zh-CN" altLang="en-US" sz="2000" b="1" dirty="0">
                  <a:solidFill>
                    <a:schemeClr val="hlink"/>
                  </a:solidFill>
                </a:rPr>
                <a:t>光杠杆放大</a:t>
              </a:r>
              <a:endParaRPr lang="en-US" altLang="zh-CN" sz="2000" b="1">
                <a:solidFill>
                  <a:schemeClr val="hlink"/>
                </a:solidFill>
              </a:endParaRPr>
            </a:p>
          </p:txBody>
        </p:sp>
      </p:grpSp>
      <p:grpSp>
        <p:nvGrpSpPr>
          <p:cNvPr id="339985" name="组合 339984"/>
          <p:cNvGrpSpPr/>
          <p:nvPr/>
        </p:nvGrpSpPr>
        <p:grpSpPr>
          <a:xfrm>
            <a:off x="5530850" y="3068638"/>
            <a:ext cx="3613150" cy="3789362"/>
            <a:chOff x="3484" y="1933"/>
            <a:chExt cx="2276" cy="2387"/>
          </a:xfrm>
        </p:grpSpPr>
        <p:pic>
          <p:nvPicPr>
            <p:cNvPr id="339981" name="Picture 2"/>
            <p:cNvPicPr>
              <a:picLocks noChangeAspect="1"/>
            </p:cNvPicPr>
            <p:nvPr/>
          </p:nvPicPr>
          <p:blipFill>
            <a:blip r:embed="rId5"/>
            <a:stretch>
              <a:fillRect/>
            </a:stretch>
          </p:blipFill>
          <p:spPr>
            <a:xfrm>
              <a:off x="3484" y="1933"/>
              <a:ext cx="2276" cy="2387"/>
            </a:xfrm>
            <a:prstGeom prst="rect">
              <a:avLst/>
            </a:prstGeom>
            <a:noFill/>
            <a:ln w="9525">
              <a:noFill/>
            </a:ln>
          </p:spPr>
        </p:pic>
        <p:sp>
          <p:nvSpPr>
            <p:cNvPr id="339982" name="矩形 17"/>
            <p:cNvSpPr/>
            <p:nvPr/>
          </p:nvSpPr>
          <p:spPr>
            <a:xfrm>
              <a:off x="3560" y="2087"/>
              <a:ext cx="272" cy="1978"/>
            </a:xfrm>
            <a:prstGeom prst="rect">
              <a:avLst/>
            </a:prstGeom>
            <a:noFill/>
            <a:ln w="9525">
              <a:noFill/>
            </a:ln>
          </p:spPr>
          <p:txBody>
            <a:bodyPr>
              <a:spAutoFit/>
            </a:bodyPr>
            <a:lstStyle>
              <a:lvl1pPr marL="342900" indent="-342900" algn="l" rtl="0" fontAlgn="base">
                <a:spcBef>
                  <a:spcPct val="20000"/>
                </a:spcBef>
                <a:spcAft>
                  <a:spcPct val="0"/>
                </a:spcAft>
                <a:buChar char="•"/>
                <a:defRPr sz="3200" b="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000" b="1" dirty="0">
                  <a:solidFill>
                    <a:srgbClr val="0000FF"/>
                  </a:solidFill>
                </a:rPr>
                <a:t>几何光学放大</a:t>
              </a:r>
              <a:r>
                <a:rPr lang="en-US" altLang="zh-CN" sz="2000" b="1">
                  <a:solidFill>
                    <a:srgbClr val="0000FF"/>
                  </a:solidFill>
                </a:rPr>
                <a:t>|</a:t>
              </a:r>
              <a:r>
                <a:rPr lang="zh-CN" altLang="en-US" sz="2000" b="1" dirty="0">
                  <a:solidFill>
                    <a:srgbClr val="FF0000"/>
                  </a:solidFill>
                </a:rPr>
                <a:t>显微镜</a:t>
              </a:r>
              <a:endParaRPr lang="en-US" altLang="zh-CN" sz="2000" b="1">
                <a:solidFill>
                  <a:srgbClr val="FF0000"/>
                </a:solidFill>
              </a:endParaRPr>
            </a:p>
          </p:txBody>
        </p:sp>
      </p:gr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5408" name="组合 315407"/>
          <p:cNvGrpSpPr/>
          <p:nvPr/>
        </p:nvGrpSpPr>
        <p:grpSpPr>
          <a:xfrm>
            <a:off x="468313" y="908050"/>
            <a:ext cx="8675687" cy="4608513"/>
            <a:chOff x="295" y="572"/>
            <a:chExt cx="5465" cy="2903"/>
          </a:xfrm>
        </p:grpSpPr>
        <p:pic>
          <p:nvPicPr>
            <p:cNvPr id="315404" name="图片 315403" descr="t015c9a52e0ac3c2c77"/>
            <p:cNvPicPr>
              <a:picLocks noChangeAspect="1"/>
            </p:cNvPicPr>
            <p:nvPr/>
          </p:nvPicPr>
          <p:blipFill>
            <a:blip r:embed="rId1"/>
            <a:stretch>
              <a:fillRect/>
            </a:stretch>
          </p:blipFill>
          <p:spPr>
            <a:xfrm>
              <a:off x="3129" y="572"/>
              <a:ext cx="2631" cy="2469"/>
            </a:xfrm>
            <a:prstGeom prst="rect">
              <a:avLst/>
            </a:prstGeom>
            <a:noFill/>
            <a:ln w="9525">
              <a:noFill/>
            </a:ln>
          </p:spPr>
        </p:pic>
        <p:pic>
          <p:nvPicPr>
            <p:cNvPr id="315405" name="图片 315404" descr="200809132439353955"/>
            <p:cNvPicPr>
              <a:picLocks noChangeAspect="1"/>
            </p:cNvPicPr>
            <p:nvPr/>
          </p:nvPicPr>
          <p:blipFill>
            <a:blip r:embed="rId2"/>
            <a:stretch>
              <a:fillRect/>
            </a:stretch>
          </p:blipFill>
          <p:spPr>
            <a:xfrm>
              <a:off x="295" y="572"/>
              <a:ext cx="2835" cy="2659"/>
            </a:xfrm>
            <a:prstGeom prst="rect">
              <a:avLst/>
            </a:prstGeom>
            <a:noFill/>
            <a:ln w="9525">
              <a:noFill/>
            </a:ln>
          </p:spPr>
        </p:pic>
        <p:sp>
          <p:nvSpPr>
            <p:cNvPr id="315396" name="矩形 11"/>
            <p:cNvSpPr/>
            <p:nvPr/>
          </p:nvSpPr>
          <p:spPr>
            <a:xfrm>
              <a:off x="1292" y="3225"/>
              <a:ext cx="3351" cy="250"/>
            </a:xfrm>
            <a:prstGeom prst="rect">
              <a:avLst/>
            </a:prstGeom>
            <a:solidFill>
              <a:schemeClr val="bg1"/>
            </a:solidFill>
            <a:ln w="9525">
              <a:noFill/>
            </a:ln>
          </p:spPr>
          <p:txBody>
            <a:bodyPr wrap="none">
              <a:spAutoFit/>
            </a:bodyPr>
            <a:lstStyle>
              <a:lvl1pPr marL="342900" indent="-342900" algn="l" rtl="0" fontAlgn="base">
                <a:spcBef>
                  <a:spcPct val="20000"/>
                </a:spcBef>
                <a:spcAft>
                  <a:spcPct val="0"/>
                </a:spcAft>
                <a:buChar char="•"/>
                <a:defRPr sz="3200" b="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1800" b="1" dirty="0">
                  <a:solidFill>
                    <a:srgbClr val="0000FF"/>
                  </a:solidFill>
                </a:rPr>
                <a:t>波动光学放大法</a:t>
              </a:r>
              <a:r>
                <a:rPr lang="en-US" altLang="zh-CN" sz="1800"/>
                <a:t>——</a:t>
              </a:r>
              <a:r>
                <a:rPr lang="zh-CN" altLang="en-US" sz="2000" b="1" dirty="0">
                  <a:solidFill>
                    <a:srgbClr val="FF0000"/>
                  </a:solidFill>
                </a:rPr>
                <a:t>迈克尔逊干涉仪测微小位移</a:t>
              </a:r>
              <a:endParaRPr lang="en-US" altLang="zh-CN" sz="2000" b="1">
                <a:solidFill>
                  <a:srgbClr val="FF0000"/>
                </a:solidFill>
              </a:endParaRPr>
            </a:p>
          </p:txBody>
        </p:sp>
      </p:gr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41025" name="组合 341024"/>
          <p:cNvGrpSpPr/>
          <p:nvPr/>
        </p:nvGrpSpPr>
        <p:grpSpPr>
          <a:xfrm>
            <a:off x="395288" y="188913"/>
            <a:ext cx="8632825" cy="6524625"/>
            <a:chOff x="249" y="0"/>
            <a:chExt cx="5438" cy="4110"/>
          </a:xfrm>
        </p:grpSpPr>
        <p:pic>
          <p:nvPicPr>
            <p:cNvPr id="341023" name="图片 341022"/>
            <p:cNvPicPr>
              <a:picLocks noChangeAspect="1"/>
            </p:cNvPicPr>
            <p:nvPr/>
          </p:nvPicPr>
          <p:blipFill>
            <a:blip r:embed="rId1"/>
            <a:stretch>
              <a:fillRect/>
            </a:stretch>
          </p:blipFill>
          <p:spPr>
            <a:xfrm>
              <a:off x="249" y="0"/>
              <a:ext cx="3132" cy="4065"/>
            </a:xfrm>
            <a:prstGeom prst="rect">
              <a:avLst/>
            </a:prstGeom>
            <a:noFill/>
            <a:ln w="9525">
              <a:noFill/>
            </a:ln>
          </p:spPr>
        </p:pic>
        <p:sp>
          <p:nvSpPr>
            <p:cNvPr id="341001" name="Text Box 7"/>
            <p:cNvSpPr txBox="1"/>
            <p:nvPr/>
          </p:nvSpPr>
          <p:spPr>
            <a:xfrm>
              <a:off x="3289" y="0"/>
              <a:ext cx="2391" cy="4065"/>
            </a:xfrm>
            <a:prstGeom prst="rect">
              <a:avLst/>
            </a:prstGeom>
            <a:solidFill>
              <a:srgbClr val="66CCFF"/>
            </a:solidFill>
            <a:ln w="9525">
              <a:noFill/>
            </a:ln>
          </p:spPr>
          <p:txBody>
            <a:bodyPr/>
            <a:lstStyle>
              <a:lvl1pPr marL="342900" indent="-342900" algn="l" rtl="0" fontAlgn="base">
                <a:spcBef>
                  <a:spcPct val="20000"/>
                </a:spcBef>
                <a:spcAft>
                  <a:spcPct val="0"/>
                </a:spcAft>
                <a:buChar char="•"/>
                <a:defRPr sz="3200" b="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stStyle>
            <a:p>
              <a:pPr marL="0" lvl="0" indent="0" algn="just">
                <a:spcBef>
                  <a:spcPct val="0"/>
                </a:spcBef>
                <a:buNone/>
              </a:pPr>
              <a:endParaRPr lang="zh-CN" altLang="zh-CN" sz="1000" dirty="0">
                <a:latin typeface="Times New Roman" panose="02020603050405020304" charset="0"/>
              </a:endParaRPr>
            </a:p>
          </p:txBody>
        </p:sp>
        <p:grpSp>
          <p:nvGrpSpPr>
            <p:cNvPr id="341002" name="Group 8"/>
            <p:cNvGrpSpPr/>
            <p:nvPr/>
          </p:nvGrpSpPr>
          <p:grpSpPr>
            <a:xfrm>
              <a:off x="3849" y="356"/>
              <a:ext cx="1838" cy="1731"/>
              <a:chOff x="7545" y="10318"/>
              <a:chExt cx="1931" cy="1941"/>
            </a:xfrm>
          </p:grpSpPr>
          <p:sp>
            <p:nvSpPr>
              <p:cNvPr id="341003" name="Rectangle 9" descr="上对角虚线"/>
              <p:cNvSpPr/>
              <p:nvPr/>
            </p:nvSpPr>
            <p:spPr>
              <a:xfrm rot="-2433244">
                <a:off x="7589" y="10456"/>
                <a:ext cx="944" cy="75"/>
              </a:xfrm>
              <a:prstGeom prst="rect">
                <a:avLst/>
              </a:prstGeom>
              <a:pattFill prst="dashUpDiag">
                <a:fgClr>
                  <a:srgbClr val="000000"/>
                </a:fgClr>
                <a:bgClr>
                  <a:srgbClr val="FFFFFF"/>
                </a:bgClr>
              </a:pattFill>
              <a:ln w="9525" cap="flat" cmpd="sng">
                <a:solidFill>
                  <a:srgbClr val="000000"/>
                </a:solidFill>
                <a:prstDash val="solid"/>
                <a:miter/>
                <a:headEnd type="none" w="med" len="med"/>
                <a:tailEnd type="none" w="med" len="med"/>
              </a:ln>
            </p:spPr>
            <p:txBody>
              <a:bodyPr/>
              <a:lstStyle>
                <a:lvl1pPr marL="342900" indent="-342900" algn="l" rtl="0" fontAlgn="base">
                  <a:spcBef>
                    <a:spcPct val="20000"/>
                  </a:spcBef>
                  <a:spcAft>
                    <a:spcPct val="0"/>
                  </a:spcAft>
                  <a:buChar char="•"/>
                  <a:defRPr sz="3200" b="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800" dirty="0"/>
              </a:p>
            </p:txBody>
          </p:sp>
          <p:sp>
            <p:nvSpPr>
              <p:cNvPr id="341004" name="Line 10"/>
              <p:cNvSpPr/>
              <p:nvPr/>
            </p:nvSpPr>
            <p:spPr>
              <a:xfrm flipH="1">
                <a:off x="8491" y="10320"/>
                <a:ext cx="930" cy="0"/>
              </a:xfrm>
              <a:prstGeom prst="line">
                <a:avLst/>
              </a:prstGeom>
              <a:ln w="19050" cap="flat" cmpd="sng">
                <a:solidFill>
                  <a:srgbClr val="F0F034"/>
                </a:solidFill>
                <a:prstDash val="solid"/>
                <a:headEnd type="none" w="med" len="med"/>
                <a:tailEnd type="triangle" w="sm" len="sm"/>
              </a:ln>
            </p:spPr>
          </p:sp>
          <p:sp>
            <p:nvSpPr>
              <p:cNvPr id="341005" name="Line 11"/>
              <p:cNvSpPr/>
              <p:nvPr/>
            </p:nvSpPr>
            <p:spPr>
              <a:xfrm flipH="1">
                <a:off x="8128" y="10563"/>
                <a:ext cx="1348" cy="0"/>
              </a:xfrm>
              <a:prstGeom prst="line">
                <a:avLst/>
              </a:prstGeom>
              <a:ln w="19050" cap="flat" cmpd="sng">
                <a:solidFill>
                  <a:srgbClr val="F0F034"/>
                </a:solidFill>
                <a:prstDash val="solid"/>
                <a:headEnd type="none" w="med" len="med"/>
                <a:tailEnd type="triangle" w="sm" len="sm"/>
              </a:ln>
            </p:spPr>
          </p:sp>
          <p:sp>
            <p:nvSpPr>
              <p:cNvPr id="341006" name="Line 12"/>
              <p:cNvSpPr/>
              <p:nvPr/>
            </p:nvSpPr>
            <p:spPr>
              <a:xfrm flipH="1">
                <a:off x="7886" y="10803"/>
                <a:ext cx="1557" cy="0"/>
              </a:xfrm>
              <a:prstGeom prst="line">
                <a:avLst/>
              </a:prstGeom>
              <a:ln w="19050" cap="flat" cmpd="sng">
                <a:solidFill>
                  <a:srgbClr val="F0F034"/>
                </a:solidFill>
                <a:prstDash val="solid"/>
                <a:headEnd type="none" w="med" len="med"/>
                <a:tailEnd type="triangle" w="sm" len="sm"/>
              </a:ln>
            </p:spPr>
          </p:sp>
          <p:sp>
            <p:nvSpPr>
              <p:cNvPr id="341007" name="Line 13"/>
              <p:cNvSpPr/>
              <p:nvPr/>
            </p:nvSpPr>
            <p:spPr>
              <a:xfrm rot="-5400000" flipH="1">
                <a:off x="7613" y="11096"/>
                <a:ext cx="1557" cy="0"/>
              </a:xfrm>
              <a:prstGeom prst="line">
                <a:avLst/>
              </a:prstGeom>
              <a:ln w="19050" cap="flat" cmpd="sng">
                <a:solidFill>
                  <a:srgbClr val="F0F034"/>
                </a:solidFill>
                <a:prstDash val="solid"/>
                <a:headEnd type="none" w="med" len="med"/>
                <a:tailEnd type="triangle" w="sm" len="sm"/>
              </a:ln>
            </p:spPr>
          </p:sp>
          <p:sp>
            <p:nvSpPr>
              <p:cNvPr id="341008" name="Line 14"/>
              <p:cNvSpPr/>
              <p:nvPr/>
            </p:nvSpPr>
            <p:spPr>
              <a:xfrm rot="5400000">
                <a:off x="7450" y="11203"/>
                <a:ext cx="1301" cy="11"/>
              </a:xfrm>
              <a:prstGeom prst="line">
                <a:avLst/>
              </a:prstGeom>
              <a:ln w="19050" cap="flat" cmpd="sng">
                <a:solidFill>
                  <a:srgbClr val="F0F034"/>
                </a:solidFill>
                <a:prstDash val="solid"/>
                <a:headEnd type="none" w="med" len="med"/>
                <a:tailEnd type="triangle" w="sm" len="sm"/>
              </a:ln>
            </p:spPr>
          </p:sp>
          <p:sp>
            <p:nvSpPr>
              <p:cNvPr id="341009" name="Line 15"/>
              <p:cNvSpPr/>
              <p:nvPr/>
            </p:nvSpPr>
            <p:spPr>
              <a:xfrm rot="5400000">
                <a:off x="7289" y="11328"/>
                <a:ext cx="1061" cy="0"/>
              </a:xfrm>
              <a:prstGeom prst="line">
                <a:avLst/>
              </a:prstGeom>
              <a:ln w="19050" cap="flat" cmpd="sng">
                <a:solidFill>
                  <a:srgbClr val="F0F034"/>
                </a:solidFill>
                <a:prstDash val="solid"/>
                <a:headEnd type="none" w="med" len="med"/>
                <a:tailEnd type="triangle" w="sm" len="sm"/>
              </a:ln>
            </p:spPr>
          </p:sp>
          <p:sp>
            <p:nvSpPr>
              <p:cNvPr id="341010" name="Freeform 16"/>
              <p:cNvSpPr/>
              <p:nvPr/>
            </p:nvSpPr>
            <p:spPr>
              <a:xfrm>
                <a:off x="7567" y="11987"/>
                <a:ext cx="1067" cy="162"/>
              </a:xfrm>
              <a:custGeom>
                <a:avLst/>
                <a:gdLst/>
                <a:ahLst/>
                <a:cxnLst>
                  <a:cxn ang="0">
                    <a:pos x="0" y="1"/>
                  </a:cxn>
                  <a:cxn ang="0">
                    <a:pos x="109" y="0"/>
                  </a:cxn>
                  <a:cxn ang="0">
                    <a:pos x="109" y="1"/>
                  </a:cxn>
                  <a:cxn ang="0">
                    <a:pos x="98" y="2"/>
                  </a:cxn>
                  <a:cxn ang="0">
                    <a:pos x="82" y="3"/>
                  </a:cxn>
                  <a:cxn ang="0">
                    <a:pos x="64" y="3"/>
                  </a:cxn>
                  <a:cxn ang="0">
                    <a:pos x="43" y="3"/>
                  </a:cxn>
                  <a:cxn ang="0">
                    <a:pos x="24" y="3"/>
                  </a:cxn>
                  <a:cxn ang="0">
                    <a:pos x="10" y="2"/>
                  </a:cxn>
                  <a:cxn ang="0">
                    <a:pos x="0" y="1"/>
                  </a:cxn>
                  <a:cxn ang="0">
                    <a:pos x="0" y="1"/>
                  </a:cxn>
                </a:cxnLst>
                <a:pathLst>
                  <a:path w="1560" h="322">
                    <a:moveTo>
                      <a:pt x="0" y="7"/>
                    </a:moveTo>
                    <a:lnTo>
                      <a:pt x="1560" y="0"/>
                    </a:lnTo>
                    <a:lnTo>
                      <a:pt x="1558" y="115"/>
                    </a:lnTo>
                    <a:lnTo>
                      <a:pt x="1403" y="202"/>
                    </a:lnTo>
                    <a:lnTo>
                      <a:pt x="1170" y="285"/>
                    </a:lnTo>
                    <a:lnTo>
                      <a:pt x="923" y="322"/>
                    </a:lnTo>
                    <a:lnTo>
                      <a:pt x="615" y="322"/>
                    </a:lnTo>
                    <a:lnTo>
                      <a:pt x="338" y="277"/>
                    </a:lnTo>
                    <a:lnTo>
                      <a:pt x="135" y="210"/>
                    </a:lnTo>
                    <a:lnTo>
                      <a:pt x="0" y="97"/>
                    </a:lnTo>
                    <a:lnTo>
                      <a:pt x="0" y="7"/>
                    </a:lnTo>
                    <a:close/>
                  </a:path>
                </a:pathLst>
              </a:custGeom>
              <a:solidFill>
                <a:srgbClr val="FFFFFF">
                  <a:alpha val="100000"/>
                </a:srgbClr>
              </a:solidFill>
              <a:ln w="9525" cap="flat" cmpd="sng">
                <a:solidFill>
                  <a:srgbClr val="000000">
                    <a:alpha val="100000"/>
                  </a:srgbClr>
                </a:solidFill>
                <a:prstDash val="solid"/>
                <a:round/>
                <a:headEnd type="none" w="med" len="med"/>
                <a:tailEnd type="none" w="med" len="med"/>
              </a:ln>
            </p:spPr>
            <p:txBody>
              <a:bodyPr/>
              <a:p>
                <a:endParaRPr lang="zh-CN" altLang="en-US"/>
              </a:p>
            </p:txBody>
          </p:sp>
          <p:sp>
            <p:nvSpPr>
              <p:cNvPr id="341011" name="Rectangle 17"/>
              <p:cNvSpPr/>
              <p:nvPr/>
            </p:nvSpPr>
            <p:spPr>
              <a:xfrm>
                <a:off x="7545" y="12163"/>
                <a:ext cx="1100" cy="96"/>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fontAlgn="base">
                  <a:spcBef>
                    <a:spcPct val="20000"/>
                  </a:spcBef>
                  <a:spcAft>
                    <a:spcPct val="0"/>
                  </a:spcAft>
                  <a:buChar char="•"/>
                  <a:defRPr sz="3200" b="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800" dirty="0"/>
              </a:p>
            </p:txBody>
          </p:sp>
        </p:grpSp>
        <p:sp>
          <p:nvSpPr>
            <p:cNvPr id="341012" name="Rectangle 18"/>
            <p:cNvSpPr/>
            <p:nvPr/>
          </p:nvSpPr>
          <p:spPr>
            <a:xfrm>
              <a:off x="3288" y="2205"/>
              <a:ext cx="2387" cy="1839"/>
            </a:xfrm>
            <a:prstGeom prst="rect">
              <a:avLst/>
            </a:prstGeom>
            <a:solidFill>
              <a:srgbClr val="FFFF99"/>
            </a:solidFill>
            <a:ln w="9525">
              <a:noFill/>
            </a:ln>
          </p:spPr>
          <p:txBody>
            <a:bodyPr/>
            <a:lstStyle>
              <a:lvl1pPr marL="342900" indent="-342900" algn="l" rtl="0" fontAlgn="base">
                <a:spcBef>
                  <a:spcPct val="20000"/>
                </a:spcBef>
                <a:spcAft>
                  <a:spcPct val="0"/>
                </a:spcAft>
                <a:buChar char="•"/>
                <a:defRPr sz="3200" b="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800" dirty="0"/>
            </a:p>
          </p:txBody>
        </p:sp>
        <p:grpSp>
          <p:nvGrpSpPr>
            <p:cNvPr id="341014" name="Group 26"/>
            <p:cNvGrpSpPr/>
            <p:nvPr/>
          </p:nvGrpSpPr>
          <p:grpSpPr>
            <a:xfrm>
              <a:off x="3701" y="2363"/>
              <a:ext cx="1390" cy="1277"/>
              <a:chOff x="2714" y="2100"/>
              <a:chExt cx="2580" cy="2565"/>
            </a:xfrm>
          </p:grpSpPr>
          <p:sp>
            <p:nvSpPr>
              <p:cNvPr id="341015" name="Oval 27"/>
              <p:cNvSpPr/>
              <p:nvPr/>
            </p:nvSpPr>
            <p:spPr>
              <a:xfrm>
                <a:off x="2714" y="2100"/>
                <a:ext cx="2580" cy="2565"/>
              </a:xfrm>
              <a:prstGeom prst="ellipse">
                <a:avLst/>
              </a:prstGeom>
              <a:noFill/>
              <a:ln w="38100" cap="flat" cmpd="sng">
                <a:solidFill>
                  <a:srgbClr val="333333"/>
                </a:solidFill>
                <a:prstDash val="solid"/>
                <a:headEnd type="none" w="med" len="med"/>
                <a:tailEnd type="none" w="med" len="med"/>
              </a:ln>
            </p:spPr>
            <p:txBody>
              <a:bodyPr/>
              <a:lstStyle>
                <a:lvl1pPr marL="342900" indent="-342900" algn="l" rtl="0" fontAlgn="base">
                  <a:spcBef>
                    <a:spcPct val="20000"/>
                  </a:spcBef>
                  <a:spcAft>
                    <a:spcPct val="0"/>
                  </a:spcAft>
                  <a:buChar char="•"/>
                  <a:defRPr sz="3200" b="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800" dirty="0"/>
              </a:p>
            </p:txBody>
          </p:sp>
          <p:sp>
            <p:nvSpPr>
              <p:cNvPr id="341016" name="Oval 28"/>
              <p:cNvSpPr/>
              <p:nvPr/>
            </p:nvSpPr>
            <p:spPr>
              <a:xfrm>
                <a:off x="2804" y="2196"/>
                <a:ext cx="2400" cy="2370"/>
              </a:xfrm>
              <a:prstGeom prst="ellipse">
                <a:avLst/>
              </a:prstGeom>
              <a:noFill/>
              <a:ln w="38100" cap="flat" cmpd="sng">
                <a:solidFill>
                  <a:srgbClr val="333333"/>
                </a:solidFill>
                <a:prstDash val="solid"/>
                <a:headEnd type="none" w="med" len="med"/>
                <a:tailEnd type="none" w="med" len="med"/>
              </a:ln>
            </p:spPr>
            <p:txBody>
              <a:bodyPr/>
              <a:lstStyle>
                <a:lvl1pPr marL="342900" indent="-342900" algn="l" rtl="0" fontAlgn="base">
                  <a:spcBef>
                    <a:spcPct val="20000"/>
                  </a:spcBef>
                  <a:spcAft>
                    <a:spcPct val="0"/>
                  </a:spcAft>
                  <a:buChar char="•"/>
                  <a:defRPr sz="3200" b="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800" dirty="0"/>
              </a:p>
            </p:txBody>
          </p:sp>
          <p:sp>
            <p:nvSpPr>
              <p:cNvPr id="341017" name="Oval 29"/>
              <p:cNvSpPr/>
              <p:nvPr/>
            </p:nvSpPr>
            <p:spPr>
              <a:xfrm>
                <a:off x="2912" y="2286"/>
                <a:ext cx="2174" cy="2199"/>
              </a:xfrm>
              <a:prstGeom prst="ellipse">
                <a:avLst/>
              </a:prstGeom>
              <a:noFill/>
              <a:ln w="38100" cap="flat" cmpd="sng">
                <a:solidFill>
                  <a:srgbClr val="333333"/>
                </a:solidFill>
                <a:prstDash val="solid"/>
                <a:headEnd type="none" w="med" len="med"/>
                <a:tailEnd type="none" w="med" len="med"/>
              </a:ln>
            </p:spPr>
            <p:txBody>
              <a:bodyPr/>
              <a:lstStyle>
                <a:lvl1pPr marL="342900" indent="-342900" algn="l" rtl="0" fontAlgn="base">
                  <a:spcBef>
                    <a:spcPct val="20000"/>
                  </a:spcBef>
                  <a:spcAft>
                    <a:spcPct val="0"/>
                  </a:spcAft>
                  <a:buChar char="•"/>
                  <a:defRPr sz="3200" b="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800" dirty="0"/>
              </a:p>
            </p:txBody>
          </p:sp>
          <p:sp>
            <p:nvSpPr>
              <p:cNvPr id="341018" name="Oval 30"/>
              <p:cNvSpPr/>
              <p:nvPr/>
            </p:nvSpPr>
            <p:spPr>
              <a:xfrm>
                <a:off x="3046" y="2436"/>
                <a:ext cx="1902" cy="1935"/>
              </a:xfrm>
              <a:prstGeom prst="ellipse">
                <a:avLst/>
              </a:prstGeom>
              <a:noFill/>
              <a:ln w="38100" cap="flat" cmpd="sng">
                <a:solidFill>
                  <a:srgbClr val="333333"/>
                </a:solidFill>
                <a:prstDash val="solid"/>
                <a:headEnd type="none" w="med" len="med"/>
                <a:tailEnd type="none" w="med" len="med"/>
              </a:ln>
            </p:spPr>
            <p:txBody>
              <a:bodyPr/>
              <a:lstStyle>
                <a:lvl1pPr marL="342900" indent="-342900" algn="l" rtl="0" fontAlgn="base">
                  <a:spcBef>
                    <a:spcPct val="20000"/>
                  </a:spcBef>
                  <a:spcAft>
                    <a:spcPct val="0"/>
                  </a:spcAft>
                  <a:buChar char="•"/>
                  <a:defRPr sz="3200" b="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800" dirty="0"/>
              </a:p>
            </p:txBody>
          </p:sp>
          <p:sp>
            <p:nvSpPr>
              <p:cNvPr id="341019" name="Oval 31"/>
              <p:cNvSpPr/>
              <p:nvPr/>
            </p:nvSpPr>
            <p:spPr>
              <a:xfrm>
                <a:off x="3204" y="2589"/>
                <a:ext cx="1574" cy="1596"/>
              </a:xfrm>
              <a:prstGeom prst="ellipse">
                <a:avLst/>
              </a:prstGeom>
              <a:noFill/>
              <a:ln w="38100" cap="flat" cmpd="sng">
                <a:solidFill>
                  <a:srgbClr val="333333"/>
                </a:solidFill>
                <a:prstDash val="solid"/>
                <a:headEnd type="none" w="med" len="med"/>
                <a:tailEnd type="none" w="med" len="med"/>
              </a:ln>
            </p:spPr>
            <p:txBody>
              <a:bodyPr/>
              <a:lstStyle>
                <a:lvl1pPr marL="342900" indent="-342900" algn="l" rtl="0" fontAlgn="base">
                  <a:spcBef>
                    <a:spcPct val="20000"/>
                  </a:spcBef>
                  <a:spcAft>
                    <a:spcPct val="0"/>
                  </a:spcAft>
                  <a:buChar char="•"/>
                  <a:defRPr sz="3200" b="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800" dirty="0"/>
              </a:p>
            </p:txBody>
          </p:sp>
          <p:sp>
            <p:nvSpPr>
              <p:cNvPr id="341020" name="Oval 32"/>
              <p:cNvSpPr/>
              <p:nvPr/>
            </p:nvSpPr>
            <p:spPr>
              <a:xfrm>
                <a:off x="3408" y="2763"/>
                <a:ext cx="1186" cy="1245"/>
              </a:xfrm>
              <a:prstGeom prst="ellipse">
                <a:avLst/>
              </a:prstGeom>
              <a:noFill/>
              <a:ln w="38100" cap="flat" cmpd="sng">
                <a:solidFill>
                  <a:srgbClr val="333333"/>
                </a:solidFill>
                <a:prstDash val="solid"/>
                <a:headEnd type="none" w="med" len="med"/>
                <a:tailEnd type="none" w="med" len="med"/>
              </a:ln>
            </p:spPr>
            <p:txBody>
              <a:bodyPr/>
              <a:lstStyle>
                <a:lvl1pPr marL="342900" indent="-342900" algn="l" rtl="0" fontAlgn="base">
                  <a:spcBef>
                    <a:spcPct val="20000"/>
                  </a:spcBef>
                  <a:spcAft>
                    <a:spcPct val="0"/>
                  </a:spcAft>
                  <a:buChar char="•"/>
                  <a:defRPr sz="3200" b="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800" dirty="0"/>
              </a:p>
            </p:txBody>
          </p:sp>
          <p:sp>
            <p:nvSpPr>
              <p:cNvPr id="341021" name="Oval 33"/>
              <p:cNvSpPr/>
              <p:nvPr/>
            </p:nvSpPr>
            <p:spPr>
              <a:xfrm>
                <a:off x="3626" y="2994"/>
                <a:ext cx="744" cy="774"/>
              </a:xfrm>
              <a:prstGeom prst="ellipse">
                <a:avLst/>
              </a:prstGeom>
              <a:solidFill>
                <a:srgbClr val="333333"/>
              </a:solidFill>
              <a:ln w="38100" cap="flat" cmpd="sng">
                <a:solidFill>
                  <a:srgbClr val="333333"/>
                </a:solidFill>
                <a:prstDash val="solid"/>
                <a:headEnd type="none" w="med" len="med"/>
                <a:tailEnd type="none" w="med" len="med"/>
              </a:ln>
            </p:spPr>
            <p:txBody>
              <a:bodyPr/>
              <a:lstStyle>
                <a:lvl1pPr marL="342900" indent="-342900" algn="l" rtl="0" fontAlgn="base">
                  <a:spcBef>
                    <a:spcPct val="20000"/>
                  </a:spcBef>
                  <a:spcAft>
                    <a:spcPct val="0"/>
                  </a:spcAft>
                  <a:buChar char="•"/>
                  <a:defRPr sz="3200" b="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800" dirty="0"/>
              </a:p>
            </p:txBody>
          </p:sp>
        </p:grpSp>
        <p:sp>
          <p:nvSpPr>
            <p:cNvPr id="341024" name="矩形 1"/>
            <p:cNvSpPr/>
            <p:nvPr/>
          </p:nvSpPr>
          <p:spPr>
            <a:xfrm>
              <a:off x="303" y="3860"/>
              <a:ext cx="5352" cy="250"/>
            </a:xfrm>
            <a:prstGeom prst="rect">
              <a:avLst/>
            </a:prstGeom>
            <a:solidFill>
              <a:schemeClr val="bg1"/>
            </a:solidFill>
            <a:ln w="9525">
              <a:noFill/>
            </a:ln>
          </p:spPr>
          <p:txBody>
            <a:bodyPr>
              <a:spAutoFit/>
            </a:bodyPr>
            <a:lstStyle>
              <a:lvl1pPr marL="342900" indent="-342900" algn="l" rtl="0" fontAlgn="base">
                <a:spcBef>
                  <a:spcPct val="20000"/>
                </a:spcBef>
                <a:spcAft>
                  <a:spcPct val="0"/>
                </a:spcAft>
                <a:buChar char="•"/>
                <a:defRPr sz="3200" b="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1800" b="1" dirty="0">
                  <a:solidFill>
                    <a:srgbClr val="0000FF"/>
                  </a:solidFill>
                </a:rPr>
                <a:t>波动光学放大法</a:t>
              </a:r>
              <a:r>
                <a:rPr lang="en-US" altLang="zh-CN" sz="1800" b="1">
                  <a:solidFill>
                    <a:srgbClr val="0000FF"/>
                  </a:solidFill>
                </a:rPr>
                <a:t>——</a:t>
              </a:r>
              <a:r>
                <a:rPr lang="zh-CN" altLang="en-US" sz="2000" b="1" dirty="0">
                  <a:solidFill>
                    <a:srgbClr val="FF0000"/>
                  </a:solidFill>
                </a:rPr>
                <a:t>劈尖干涉、牛顿环</a:t>
              </a:r>
              <a:endParaRPr lang="en-US" altLang="zh-CN" sz="2000" b="1">
                <a:solidFill>
                  <a:srgbClr val="FF0000"/>
                </a:solidFill>
              </a:endParaRPr>
            </a:p>
          </p:txBody>
        </p:sp>
      </p:gr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9519" name="组合 319518"/>
          <p:cNvGrpSpPr/>
          <p:nvPr/>
        </p:nvGrpSpPr>
        <p:grpSpPr>
          <a:xfrm>
            <a:off x="395288" y="836613"/>
            <a:ext cx="8748712" cy="5040312"/>
            <a:chOff x="249" y="845"/>
            <a:chExt cx="5511" cy="3175"/>
          </a:xfrm>
        </p:grpSpPr>
        <p:grpSp>
          <p:nvGrpSpPr>
            <p:cNvPr id="319518" name="组合 319517"/>
            <p:cNvGrpSpPr/>
            <p:nvPr/>
          </p:nvGrpSpPr>
          <p:grpSpPr>
            <a:xfrm>
              <a:off x="249" y="845"/>
              <a:ext cx="2132" cy="3174"/>
              <a:chOff x="340" y="1253"/>
              <a:chExt cx="1349" cy="2461"/>
            </a:xfrm>
          </p:grpSpPr>
          <p:sp>
            <p:nvSpPr>
              <p:cNvPr id="319494" name="Text Box 7"/>
              <p:cNvSpPr txBox="1"/>
              <p:nvPr/>
            </p:nvSpPr>
            <p:spPr>
              <a:xfrm>
                <a:off x="340" y="1253"/>
                <a:ext cx="1345" cy="2461"/>
              </a:xfrm>
              <a:prstGeom prst="rect">
                <a:avLst/>
              </a:prstGeom>
              <a:solidFill>
                <a:srgbClr val="66CCFF"/>
              </a:solidFill>
              <a:ln w="9525">
                <a:noFill/>
              </a:ln>
            </p:spPr>
            <p:txBody>
              <a:bodyPr/>
              <a:lstStyle>
                <a:lvl1pPr marL="342900" indent="-342900" algn="l" rtl="0" fontAlgn="base">
                  <a:spcBef>
                    <a:spcPct val="20000"/>
                  </a:spcBef>
                  <a:spcAft>
                    <a:spcPct val="0"/>
                  </a:spcAft>
                  <a:buChar char="•"/>
                  <a:defRPr sz="3200" b="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stStyle>
              <a:p>
                <a:pPr marL="0" lvl="0" indent="0" algn="just">
                  <a:spcBef>
                    <a:spcPct val="0"/>
                  </a:spcBef>
                  <a:buNone/>
                </a:pPr>
                <a:endParaRPr lang="zh-CN" altLang="zh-CN" sz="1000" dirty="0">
                  <a:latin typeface="Times New Roman" panose="02020603050405020304" charset="0"/>
                </a:endParaRPr>
              </a:p>
            </p:txBody>
          </p:sp>
          <p:grpSp>
            <p:nvGrpSpPr>
              <p:cNvPr id="319495" name="Group 8"/>
              <p:cNvGrpSpPr/>
              <p:nvPr/>
            </p:nvGrpSpPr>
            <p:grpSpPr>
              <a:xfrm>
                <a:off x="655" y="1469"/>
                <a:ext cx="1034" cy="1047"/>
                <a:chOff x="7545" y="10318"/>
                <a:chExt cx="1931" cy="1941"/>
              </a:xfrm>
            </p:grpSpPr>
            <p:sp>
              <p:nvSpPr>
                <p:cNvPr id="319496" name="Rectangle 9" descr="上对角虚线"/>
                <p:cNvSpPr/>
                <p:nvPr/>
              </p:nvSpPr>
              <p:spPr>
                <a:xfrm rot="-2433244">
                  <a:off x="7589" y="10456"/>
                  <a:ext cx="944" cy="75"/>
                </a:xfrm>
                <a:prstGeom prst="rect">
                  <a:avLst/>
                </a:prstGeom>
                <a:pattFill prst="dashUpDiag">
                  <a:fgClr>
                    <a:srgbClr val="000000"/>
                  </a:fgClr>
                  <a:bgClr>
                    <a:srgbClr val="FFFFFF"/>
                  </a:bgClr>
                </a:pattFill>
                <a:ln w="9525" cap="flat" cmpd="sng">
                  <a:solidFill>
                    <a:srgbClr val="000000"/>
                  </a:solidFill>
                  <a:prstDash val="solid"/>
                  <a:miter/>
                  <a:headEnd type="none" w="med" len="med"/>
                  <a:tailEnd type="none" w="med" len="med"/>
                </a:ln>
              </p:spPr>
              <p:txBody>
                <a:bodyPr/>
                <a:lstStyle>
                  <a:lvl1pPr marL="342900" indent="-342900" algn="l" rtl="0" fontAlgn="base">
                    <a:spcBef>
                      <a:spcPct val="20000"/>
                    </a:spcBef>
                    <a:spcAft>
                      <a:spcPct val="0"/>
                    </a:spcAft>
                    <a:buChar char="•"/>
                    <a:defRPr sz="3200" b="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800" dirty="0"/>
                </a:p>
              </p:txBody>
            </p:sp>
            <p:sp>
              <p:nvSpPr>
                <p:cNvPr id="319497" name="Line 10"/>
                <p:cNvSpPr/>
                <p:nvPr/>
              </p:nvSpPr>
              <p:spPr>
                <a:xfrm flipH="1">
                  <a:off x="8491" y="10320"/>
                  <a:ext cx="930" cy="0"/>
                </a:xfrm>
                <a:prstGeom prst="line">
                  <a:avLst/>
                </a:prstGeom>
                <a:ln w="19050" cap="flat" cmpd="sng">
                  <a:solidFill>
                    <a:srgbClr val="F0F034"/>
                  </a:solidFill>
                  <a:prstDash val="solid"/>
                  <a:headEnd type="none" w="med" len="med"/>
                  <a:tailEnd type="triangle" w="sm" len="sm"/>
                </a:ln>
              </p:spPr>
            </p:sp>
            <p:sp>
              <p:nvSpPr>
                <p:cNvPr id="319498" name="Line 11"/>
                <p:cNvSpPr/>
                <p:nvPr/>
              </p:nvSpPr>
              <p:spPr>
                <a:xfrm flipH="1">
                  <a:off x="8128" y="10563"/>
                  <a:ext cx="1348" cy="0"/>
                </a:xfrm>
                <a:prstGeom prst="line">
                  <a:avLst/>
                </a:prstGeom>
                <a:ln w="19050" cap="flat" cmpd="sng">
                  <a:solidFill>
                    <a:srgbClr val="F0F034"/>
                  </a:solidFill>
                  <a:prstDash val="solid"/>
                  <a:headEnd type="none" w="med" len="med"/>
                  <a:tailEnd type="triangle" w="sm" len="sm"/>
                </a:ln>
              </p:spPr>
            </p:sp>
            <p:sp>
              <p:nvSpPr>
                <p:cNvPr id="319499" name="Line 12"/>
                <p:cNvSpPr/>
                <p:nvPr/>
              </p:nvSpPr>
              <p:spPr>
                <a:xfrm flipH="1">
                  <a:off x="7886" y="10803"/>
                  <a:ext cx="1557" cy="0"/>
                </a:xfrm>
                <a:prstGeom prst="line">
                  <a:avLst/>
                </a:prstGeom>
                <a:ln w="19050" cap="flat" cmpd="sng">
                  <a:solidFill>
                    <a:srgbClr val="F0F034"/>
                  </a:solidFill>
                  <a:prstDash val="solid"/>
                  <a:headEnd type="none" w="med" len="med"/>
                  <a:tailEnd type="triangle" w="sm" len="sm"/>
                </a:ln>
              </p:spPr>
            </p:sp>
            <p:sp>
              <p:nvSpPr>
                <p:cNvPr id="319500" name="Line 13"/>
                <p:cNvSpPr/>
                <p:nvPr/>
              </p:nvSpPr>
              <p:spPr>
                <a:xfrm rot="-5400000" flipH="1">
                  <a:off x="7613" y="11096"/>
                  <a:ext cx="1557" cy="0"/>
                </a:xfrm>
                <a:prstGeom prst="line">
                  <a:avLst/>
                </a:prstGeom>
                <a:ln w="19050" cap="flat" cmpd="sng">
                  <a:solidFill>
                    <a:srgbClr val="F0F034"/>
                  </a:solidFill>
                  <a:prstDash val="solid"/>
                  <a:headEnd type="none" w="med" len="med"/>
                  <a:tailEnd type="triangle" w="sm" len="sm"/>
                </a:ln>
              </p:spPr>
            </p:sp>
            <p:sp>
              <p:nvSpPr>
                <p:cNvPr id="319501" name="Line 14"/>
                <p:cNvSpPr/>
                <p:nvPr/>
              </p:nvSpPr>
              <p:spPr>
                <a:xfrm rot="5400000">
                  <a:off x="7450" y="11203"/>
                  <a:ext cx="1301" cy="11"/>
                </a:xfrm>
                <a:prstGeom prst="line">
                  <a:avLst/>
                </a:prstGeom>
                <a:ln w="19050" cap="flat" cmpd="sng">
                  <a:solidFill>
                    <a:srgbClr val="F0F034"/>
                  </a:solidFill>
                  <a:prstDash val="solid"/>
                  <a:headEnd type="none" w="med" len="med"/>
                  <a:tailEnd type="triangle" w="sm" len="sm"/>
                </a:ln>
              </p:spPr>
            </p:sp>
            <p:sp>
              <p:nvSpPr>
                <p:cNvPr id="319502" name="Line 15"/>
                <p:cNvSpPr/>
                <p:nvPr/>
              </p:nvSpPr>
              <p:spPr>
                <a:xfrm rot="5400000">
                  <a:off x="7289" y="11328"/>
                  <a:ext cx="1061" cy="0"/>
                </a:xfrm>
                <a:prstGeom prst="line">
                  <a:avLst/>
                </a:prstGeom>
                <a:ln w="19050" cap="flat" cmpd="sng">
                  <a:solidFill>
                    <a:srgbClr val="F0F034"/>
                  </a:solidFill>
                  <a:prstDash val="solid"/>
                  <a:headEnd type="none" w="med" len="med"/>
                  <a:tailEnd type="triangle" w="sm" len="sm"/>
                </a:ln>
              </p:spPr>
            </p:sp>
            <p:sp>
              <p:nvSpPr>
                <p:cNvPr id="319503" name="Freeform 16"/>
                <p:cNvSpPr/>
                <p:nvPr/>
              </p:nvSpPr>
              <p:spPr>
                <a:xfrm>
                  <a:off x="7567" y="11987"/>
                  <a:ext cx="1067" cy="162"/>
                </a:xfrm>
                <a:custGeom>
                  <a:avLst/>
                  <a:gdLst/>
                  <a:ahLst/>
                  <a:cxnLst>
                    <a:cxn ang="0">
                      <a:pos x="0" y="1"/>
                    </a:cxn>
                    <a:cxn ang="0">
                      <a:pos x="109" y="0"/>
                    </a:cxn>
                    <a:cxn ang="0">
                      <a:pos x="109" y="1"/>
                    </a:cxn>
                    <a:cxn ang="0">
                      <a:pos x="98" y="2"/>
                    </a:cxn>
                    <a:cxn ang="0">
                      <a:pos x="82" y="3"/>
                    </a:cxn>
                    <a:cxn ang="0">
                      <a:pos x="64" y="3"/>
                    </a:cxn>
                    <a:cxn ang="0">
                      <a:pos x="43" y="3"/>
                    </a:cxn>
                    <a:cxn ang="0">
                      <a:pos x="24" y="3"/>
                    </a:cxn>
                    <a:cxn ang="0">
                      <a:pos x="10" y="2"/>
                    </a:cxn>
                    <a:cxn ang="0">
                      <a:pos x="0" y="1"/>
                    </a:cxn>
                    <a:cxn ang="0">
                      <a:pos x="0" y="1"/>
                    </a:cxn>
                  </a:cxnLst>
                  <a:pathLst>
                    <a:path w="1560" h="322">
                      <a:moveTo>
                        <a:pt x="0" y="7"/>
                      </a:moveTo>
                      <a:lnTo>
                        <a:pt x="1560" y="0"/>
                      </a:lnTo>
                      <a:lnTo>
                        <a:pt x="1558" y="115"/>
                      </a:lnTo>
                      <a:lnTo>
                        <a:pt x="1403" y="202"/>
                      </a:lnTo>
                      <a:lnTo>
                        <a:pt x="1170" y="285"/>
                      </a:lnTo>
                      <a:lnTo>
                        <a:pt x="923" y="322"/>
                      </a:lnTo>
                      <a:lnTo>
                        <a:pt x="615" y="322"/>
                      </a:lnTo>
                      <a:lnTo>
                        <a:pt x="338" y="277"/>
                      </a:lnTo>
                      <a:lnTo>
                        <a:pt x="135" y="210"/>
                      </a:lnTo>
                      <a:lnTo>
                        <a:pt x="0" y="97"/>
                      </a:lnTo>
                      <a:lnTo>
                        <a:pt x="0" y="7"/>
                      </a:lnTo>
                      <a:close/>
                    </a:path>
                  </a:pathLst>
                </a:custGeom>
                <a:solidFill>
                  <a:srgbClr val="FFFFFF">
                    <a:alpha val="100000"/>
                  </a:srgbClr>
                </a:solidFill>
                <a:ln w="9525" cap="flat" cmpd="sng">
                  <a:solidFill>
                    <a:srgbClr val="000000">
                      <a:alpha val="100000"/>
                    </a:srgbClr>
                  </a:solidFill>
                  <a:prstDash val="solid"/>
                  <a:round/>
                  <a:headEnd type="none" w="med" len="med"/>
                  <a:tailEnd type="none" w="med" len="med"/>
                </a:ln>
              </p:spPr>
              <p:txBody>
                <a:bodyPr/>
                <a:p>
                  <a:endParaRPr lang="zh-CN" altLang="en-US"/>
                </a:p>
              </p:txBody>
            </p:sp>
            <p:sp>
              <p:nvSpPr>
                <p:cNvPr id="319504" name="Rectangle 17"/>
                <p:cNvSpPr/>
                <p:nvPr/>
              </p:nvSpPr>
              <p:spPr>
                <a:xfrm>
                  <a:off x="7545" y="12163"/>
                  <a:ext cx="1100" cy="96"/>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fontAlgn="base">
                    <a:spcBef>
                      <a:spcPct val="20000"/>
                    </a:spcBef>
                    <a:spcAft>
                      <a:spcPct val="0"/>
                    </a:spcAft>
                    <a:buChar char="•"/>
                    <a:defRPr sz="3200" b="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800" dirty="0"/>
                </a:p>
              </p:txBody>
            </p:sp>
          </p:grpSp>
          <p:sp>
            <p:nvSpPr>
              <p:cNvPr id="319505" name="Rectangle 18"/>
              <p:cNvSpPr/>
              <p:nvPr/>
            </p:nvSpPr>
            <p:spPr>
              <a:xfrm>
                <a:off x="340" y="2600"/>
                <a:ext cx="1343" cy="1113"/>
              </a:xfrm>
              <a:prstGeom prst="rect">
                <a:avLst/>
              </a:prstGeom>
              <a:solidFill>
                <a:srgbClr val="FFFF99"/>
              </a:solidFill>
              <a:ln w="9525">
                <a:noFill/>
              </a:ln>
            </p:spPr>
            <p:txBody>
              <a:bodyPr/>
              <a:lstStyle>
                <a:lvl1pPr marL="342900" indent="-342900" algn="l" rtl="0" fontAlgn="base">
                  <a:spcBef>
                    <a:spcPct val="20000"/>
                  </a:spcBef>
                  <a:spcAft>
                    <a:spcPct val="0"/>
                  </a:spcAft>
                  <a:buChar char="•"/>
                  <a:defRPr sz="3200" b="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800" dirty="0"/>
              </a:p>
            </p:txBody>
          </p:sp>
          <p:grpSp>
            <p:nvGrpSpPr>
              <p:cNvPr id="319507" name="Group 26"/>
              <p:cNvGrpSpPr/>
              <p:nvPr/>
            </p:nvGrpSpPr>
            <p:grpSpPr>
              <a:xfrm>
                <a:off x="572" y="2684"/>
                <a:ext cx="782" cy="772"/>
                <a:chOff x="2714" y="2100"/>
                <a:chExt cx="2580" cy="2565"/>
              </a:xfrm>
            </p:grpSpPr>
            <p:sp>
              <p:nvSpPr>
                <p:cNvPr id="319508" name="Oval 27"/>
                <p:cNvSpPr/>
                <p:nvPr/>
              </p:nvSpPr>
              <p:spPr>
                <a:xfrm>
                  <a:off x="2714" y="2100"/>
                  <a:ext cx="2580" cy="2565"/>
                </a:xfrm>
                <a:prstGeom prst="ellipse">
                  <a:avLst/>
                </a:prstGeom>
                <a:noFill/>
                <a:ln w="38100" cap="flat" cmpd="sng">
                  <a:solidFill>
                    <a:srgbClr val="333333"/>
                  </a:solidFill>
                  <a:prstDash val="solid"/>
                  <a:headEnd type="none" w="med" len="med"/>
                  <a:tailEnd type="none" w="med" len="med"/>
                </a:ln>
              </p:spPr>
              <p:txBody>
                <a:bodyPr/>
                <a:lstStyle>
                  <a:lvl1pPr marL="342900" indent="-342900" algn="l" rtl="0" fontAlgn="base">
                    <a:spcBef>
                      <a:spcPct val="20000"/>
                    </a:spcBef>
                    <a:spcAft>
                      <a:spcPct val="0"/>
                    </a:spcAft>
                    <a:buChar char="•"/>
                    <a:defRPr sz="3200" b="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800" dirty="0"/>
                </a:p>
              </p:txBody>
            </p:sp>
            <p:sp>
              <p:nvSpPr>
                <p:cNvPr id="319509" name="Oval 28"/>
                <p:cNvSpPr/>
                <p:nvPr/>
              </p:nvSpPr>
              <p:spPr>
                <a:xfrm>
                  <a:off x="2804" y="2196"/>
                  <a:ext cx="2400" cy="2370"/>
                </a:xfrm>
                <a:prstGeom prst="ellipse">
                  <a:avLst/>
                </a:prstGeom>
                <a:noFill/>
                <a:ln w="38100" cap="flat" cmpd="sng">
                  <a:solidFill>
                    <a:srgbClr val="333333"/>
                  </a:solidFill>
                  <a:prstDash val="solid"/>
                  <a:headEnd type="none" w="med" len="med"/>
                  <a:tailEnd type="none" w="med" len="med"/>
                </a:ln>
              </p:spPr>
              <p:txBody>
                <a:bodyPr/>
                <a:lstStyle>
                  <a:lvl1pPr marL="342900" indent="-342900" algn="l" rtl="0" fontAlgn="base">
                    <a:spcBef>
                      <a:spcPct val="20000"/>
                    </a:spcBef>
                    <a:spcAft>
                      <a:spcPct val="0"/>
                    </a:spcAft>
                    <a:buChar char="•"/>
                    <a:defRPr sz="3200" b="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800" dirty="0"/>
                </a:p>
              </p:txBody>
            </p:sp>
            <p:sp>
              <p:nvSpPr>
                <p:cNvPr id="319510" name="Oval 29"/>
                <p:cNvSpPr/>
                <p:nvPr/>
              </p:nvSpPr>
              <p:spPr>
                <a:xfrm>
                  <a:off x="2912" y="2286"/>
                  <a:ext cx="2174" cy="2199"/>
                </a:xfrm>
                <a:prstGeom prst="ellipse">
                  <a:avLst/>
                </a:prstGeom>
                <a:noFill/>
                <a:ln w="38100" cap="flat" cmpd="sng">
                  <a:solidFill>
                    <a:srgbClr val="333333"/>
                  </a:solidFill>
                  <a:prstDash val="solid"/>
                  <a:headEnd type="none" w="med" len="med"/>
                  <a:tailEnd type="none" w="med" len="med"/>
                </a:ln>
              </p:spPr>
              <p:txBody>
                <a:bodyPr/>
                <a:lstStyle>
                  <a:lvl1pPr marL="342900" indent="-342900" algn="l" rtl="0" fontAlgn="base">
                    <a:spcBef>
                      <a:spcPct val="20000"/>
                    </a:spcBef>
                    <a:spcAft>
                      <a:spcPct val="0"/>
                    </a:spcAft>
                    <a:buChar char="•"/>
                    <a:defRPr sz="3200" b="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800" dirty="0"/>
                </a:p>
              </p:txBody>
            </p:sp>
            <p:sp>
              <p:nvSpPr>
                <p:cNvPr id="319511" name="Oval 30"/>
                <p:cNvSpPr/>
                <p:nvPr/>
              </p:nvSpPr>
              <p:spPr>
                <a:xfrm>
                  <a:off x="3046" y="2436"/>
                  <a:ext cx="1902" cy="1935"/>
                </a:xfrm>
                <a:prstGeom prst="ellipse">
                  <a:avLst/>
                </a:prstGeom>
                <a:noFill/>
                <a:ln w="38100" cap="flat" cmpd="sng">
                  <a:solidFill>
                    <a:srgbClr val="333333"/>
                  </a:solidFill>
                  <a:prstDash val="solid"/>
                  <a:headEnd type="none" w="med" len="med"/>
                  <a:tailEnd type="none" w="med" len="med"/>
                </a:ln>
              </p:spPr>
              <p:txBody>
                <a:bodyPr/>
                <a:lstStyle>
                  <a:lvl1pPr marL="342900" indent="-342900" algn="l" rtl="0" fontAlgn="base">
                    <a:spcBef>
                      <a:spcPct val="20000"/>
                    </a:spcBef>
                    <a:spcAft>
                      <a:spcPct val="0"/>
                    </a:spcAft>
                    <a:buChar char="•"/>
                    <a:defRPr sz="3200" b="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800" dirty="0"/>
                </a:p>
              </p:txBody>
            </p:sp>
            <p:sp>
              <p:nvSpPr>
                <p:cNvPr id="319512" name="Oval 31"/>
                <p:cNvSpPr/>
                <p:nvPr/>
              </p:nvSpPr>
              <p:spPr>
                <a:xfrm>
                  <a:off x="3204" y="2589"/>
                  <a:ext cx="1574" cy="1596"/>
                </a:xfrm>
                <a:prstGeom prst="ellipse">
                  <a:avLst/>
                </a:prstGeom>
                <a:noFill/>
                <a:ln w="38100" cap="flat" cmpd="sng">
                  <a:solidFill>
                    <a:srgbClr val="333333"/>
                  </a:solidFill>
                  <a:prstDash val="solid"/>
                  <a:headEnd type="none" w="med" len="med"/>
                  <a:tailEnd type="none" w="med" len="med"/>
                </a:ln>
              </p:spPr>
              <p:txBody>
                <a:bodyPr/>
                <a:lstStyle>
                  <a:lvl1pPr marL="342900" indent="-342900" algn="l" rtl="0" fontAlgn="base">
                    <a:spcBef>
                      <a:spcPct val="20000"/>
                    </a:spcBef>
                    <a:spcAft>
                      <a:spcPct val="0"/>
                    </a:spcAft>
                    <a:buChar char="•"/>
                    <a:defRPr sz="3200" b="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800" dirty="0"/>
                </a:p>
              </p:txBody>
            </p:sp>
            <p:sp>
              <p:nvSpPr>
                <p:cNvPr id="319513" name="Oval 32"/>
                <p:cNvSpPr/>
                <p:nvPr/>
              </p:nvSpPr>
              <p:spPr>
                <a:xfrm>
                  <a:off x="3408" y="2763"/>
                  <a:ext cx="1186" cy="1245"/>
                </a:xfrm>
                <a:prstGeom prst="ellipse">
                  <a:avLst/>
                </a:prstGeom>
                <a:noFill/>
                <a:ln w="38100" cap="flat" cmpd="sng">
                  <a:solidFill>
                    <a:srgbClr val="333333"/>
                  </a:solidFill>
                  <a:prstDash val="solid"/>
                  <a:headEnd type="none" w="med" len="med"/>
                  <a:tailEnd type="none" w="med" len="med"/>
                </a:ln>
              </p:spPr>
              <p:txBody>
                <a:bodyPr/>
                <a:lstStyle>
                  <a:lvl1pPr marL="342900" indent="-342900" algn="l" rtl="0" fontAlgn="base">
                    <a:spcBef>
                      <a:spcPct val="20000"/>
                    </a:spcBef>
                    <a:spcAft>
                      <a:spcPct val="0"/>
                    </a:spcAft>
                    <a:buChar char="•"/>
                    <a:defRPr sz="3200" b="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800" dirty="0"/>
                </a:p>
              </p:txBody>
            </p:sp>
            <p:sp>
              <p:nvSpPr>
                <p:cNvPr id="319514" name="Oval 33"/>
                <p:cNvSpPr/>
                <p:nvPr/>
              </p:nvSpPr>
              <p:spPr>
                <a:xfrm>
                  <a:off x="3626" y="2994"/>
                  <a:ext cx="744" cy="774"/>
                </a:xfrm>
                <a:prstGeom prst="ellipse">
                  <a:avLst/>
                </a:prstGeom>
                <a:solidFill>
                  <a:srgbClr val="333333"/>
                </a:solidFill>
                <a:ln w="38100" cap="flat" cmpd="sng">
                  <a:solidFill>
                    <a:srgbClr val="333333"/>
                  </a:solidFill>
                  <a:prstDash val="solid"/>
                  <a:headEnd type="none" w="med" len="med"/>
                  <a:tailEnd type="none" w="med" len="med"/>
                </a:ln>
              </p:spPr>
              <p:txBody>
                <a:bodyPr/>
                <a:lstStyle>
                  <a:lvl1pPr marL="342900" indent="-342900" algn="l" rtl="0" fontAlgn="base">
                    <a:spcBef>
                      <a:spcPct val="20000"/>
                    </a:spcBef>
                    <a:spcAft>
                      <a:spcPct val="0"/>
                    </a:spcAft>
                    <a:buChar char="•"/>
                    <a:defRPr sz="3200" b="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800" dirty="0"/>
                </a:p>
              </p:txBody>
            </p:sp>
          </p:grpSp>
        </p:grpSp>
        <p:pic>
          <p:nvPicPr>
            <p:cNvPr id="319515" name="Picture 3"/>
            <p:cNvPicPr>
              <a:picLocks noChangeAspect="1"/>
            </p:cNvPicPr>
            <p:nvPr/>
          </p:nvPicPr>
          <p:blipFill>
            <a:blip r:embed="rId1"/>
            <a:stretch>
              <a:fillRect/>
            </a:stretch>
          </p:blipFill>
          <p:spPr>
            <a:xfrm>
              <a:off x="2381" y="845"/>
              <a:ext cx="3379" cy="1036"/>
            </a:xfrm>
            <a:prstGeom prst="rect">
              <a:avLst/>
            </a:prstGeom>
            <a:noFill/>
            <a:ln w="9525">
              <a:noFill/>
            </a:ln>
          </p:spPr>
        </p:pic>
        <p:pic>
          <p:nvPicPr>
            <p:cNvPr id="319516" name="Picture 4"/>
            <p:cNvPicPr>
              <a:picLocks noChangeAspect="1"/>
            </p:cNvPicPr>
            <p:nvPr/>
          </p:nvPicPr>
          <p:blipFill>
            <a:blip r:embed="rId2"/>
            <a:stretch>
              <a:fillRect/>
            </a:stretch>
          </p:blipFill>
          <p:spPr>
            <a:xfrm>
              <a:off x="2381" y="1888"/>
              <a:ext cx="3379" cy="2132"/>
            </a:xfrm>
            <a:prstGeom prst="rect">
              <a:avLst/>
            </a:prstGeom>
            <a:noFill/>
            <a:ln w="9525">
              <a:noFill/>
            </a:ln>
          </p:spPr>
        </p:pic>
      </p:grpSp>
      <p:sp>
        <p:nvSpPr>
          <p:cNvPr id="319520" name="矩形 319519"/>
          <p:cNvSpPr/>
          <p:nvPr/>
        </p:nvSpPr>
        <p:spPr>
          <a:xfrm>
            <a:off x="539750" y="188913"/>
            <a:ext cx="8604250" cy="579437"/>
          </a:xfrm>
          <a:prstGeom prst="rect">
            <a:avLst/>
          </a:prstGeom>
          <a:noFill/>
          <a:ln w="9525">
            <a:noFill/>
          </a:ln>
        </p:spPr>
        <p:txBody>
          <a:bodyPr>
            <a:spAutoFit/>
          </a:bodyPr>
          <a:p>
            <a:r>
              <a:rPr lang="zh-CN" altLang="en-US" dirty="0">
                <a:solidFill>
                  <a:schemeClr val="hlink"/>
                </a:solidFill>
                <a:latin typeface="楷体_GB2312" charset="-122"/>
                <a:ea typeface="楷体" panose="02010609060101010101" pitchFamily="49" charset="-122"/>
              </a:rPr>
              <a:t>数据逐差法</a:t>
            </a:r>
            <a:r>
              <a:rPr lang="zh-CN" altLang="en-US" dirty="0">
                <a:solidFill>
                  <a:srgbClr val="000000"/>
                </a:solidFill>
                <a:latin typeface="楷体_GB2312" charset="-122"/>
                <a:ea typeface="楷体" panose="02010609060101010101" pitchFamily="49" charset="-122"/>
              </a:rPr>
              <a:t>：追求全面测量，了解物理全貌</a:t>
            </a:r>
            <a:endParaRPr lang="zh-CN" altLang="en-US" dirty="0">
              <a:solidFill>
                <a:srgbClr val="000000"/>
              </a:solidFill>
              <a:latin typeface="楷体_GB2312" charset="-122"/>
              <a:ea typeface="楷体" panose="02010609060101010101" pitchFamily="49" charset="-122"/>
            </a:endParaRPr>
          </a:p>
        </p:txBody>
      </p:sp>
    </p:spTree>
  </p:cSld>
  <p:clrMapOvr>
    <a:masterClrMapping/>
  </p:clrMapOvr>
</p:sld>
</file>

<file path=ppt/theme/theme1.xml><?xml version="1.0" encoding="utf-8"?>
<a:theme xmlns:a="http://schemas.openxmlformats.org/drawingml/2006/main" name="演示文稿ncu">
  <a:themeElements>
    <a:clrScheme name="演示文稿ncu 1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0000CC"/>
      </a:hlink>
      <a:folHlink>
        <a:srgbClr val="AF67FF"/>
      </a:folHlink>
    </a:clrScheme>
    <a:fontScheme name="演示文稿ncu">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3200" b="1" i="0" u="none" strike="noStrike" cap="none" normalizeH="0" baseline="0" smtClean="0">
            <a:ln>
              <a:noFill/>
            </a:ln>
            <a:solidFill>
              <a:schemeClr val="tx1"/>
            </a:solidFill>
            <a:effectLst/>
            <a:latin typeface="Arial" panose="020B0604020202020204" pitchFamily="34" charset="0"/>
            <a:ea typeface="楷体_GB231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3200" b="1" i="0" u="none" strike="noStrike" cap="none" normalizeH="0" baseline="0" smtClean="0">
            <a:ln>
              <a:noFill/>
            </a:ln>
            <a:solidFill>
              <a:schemeClr val="tx1"/>
            </a:solidFill>
            <a:effectLst/>
            <a:latin typeface="Arial" panose="020B0604020202020204" pitchFamily="34" charset="0"/>
            <a:ea typeface="楷体_GB2312" charset="-122"/>
          </a:defRPr>
        </a:defPPr>
      </a:lstStyle>
    </a:lnDef>
  </a:objectDefaults>
  <a:extraClrSchemeLst>
    <a:extraClrScheme>
      <a:clrScheme name="演示文稿ncu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演示文稿ncu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演示文稿ncu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演示文稿ncu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演示文稿ncu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演示文稿ncu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演示文稿ncu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演示文稿ncu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演示文稿ncu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演示文稿ncu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演示文稿ncu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演示文稿ncu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演示文稿ncu 1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0000CC"/>
        </a:hlink>
        <a:folHlink>
          <a:srgbClr val="AF67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第九章 气体动理论</Template>
  <TotalTime>0</TotalTime>
  <Words>9809</Words>
  <Application>WPS 演示</Application>
  <PresentationFormat>在屏幕上显示</PresentationFormat>
  <Paragraphs>1053</Paragraphs>
  <Slides>107</Slides>
  <Notes>12</Notes>
  <HiddenSlides>0</HiddenSlides>
  <MMClips>0</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127</vt:i4>
      </vt:variant>
      <vt:variant>
        <vt:lpstr>幻灯片标题</vt:lpstr>
      </vt:variant>
      <vt:variant>
        <vt:i4>107</vt:i4>
      </vt:variant>
    </vt:vector>
  </HeadingPairs>
  <TitlesOfParts>
    <vt:vector size="254" baseType="lpstr">
      <vt:lpstr>Arial</vt:lpstr>
      <vt:lpstr>宋体</vt:lpstr>
      <vt:lpstr>Wingdings</vt:lpstr>
      <vt:lpstr>楷体_GB2312</vt:lpstr>
      <vt:lpstr>新宋体</vt:lpstr>
      <vt:lpstr>楷体</vt:lpstr>
      <vt:lpstr>等线</vt:lpstr>
      <vt:lpstr>黑体</vt:lpstr>
      <vt:lpstr>叶根友毛笔行书2.0版</vt:lpstr>
      <vt:lpstr>华文新魏</vt:lpstr>
      <vt:lpstr>Times</vt:lpstr>
      <vt:lpstr>Times New Roman</vt:lpstr>
      <vt:lpstr>微软雅黑</vt:lpstr>
      <vt:lpstr>Arial Unicode MS</vt:lpstr>
      <vt:lpstr>Symbol</vt:lpstr>
      <vt:lpstr>方正舒体</vt:lpstr>
      <vt:lpstr>仿宋_GB2312</vt:lpstr>
      <vt:lpstr>仿宋</vt:lpstr>
      <vt:lpstr>华文行楷</vt:lpstr>
      <vt:lpstr>演示文稿ncu</vt:lpstr>
      <vt:lpstr>MSPhotoEd.3</vt:lpstr>
      <vt:lpstr>Equation.DSMT4</vt:lpstr>
      <vt:lpstr>Equation.3</vt:lpstr>
      <vt:lpstr>Word.Document.8</vt:lpstr>
      <vt:lpstr>Equation.3</vt:lpstr>
      <vt:lpstr>Equation.3</vt:lpstr>
      <vt:lpstr>Equation.DSMT4</vt:lpstr>
      <vt:lpstr>Equation.DSMT4</vt:lpstr>
      <vt:lpstr>Equation.DSMT4</vt:lpstr>
      <vt:lpstr>Equation.DSMT4</vt:lpstr>
      <vt:lpstr>Equation.DSMT4</vt:lpstr>
      <vt:lpstr>Equation.DSMT4</vt:lpstr>
      <vt:lpstr>Equation.DSMT4</vt:lpstr>
      <vt:lpstr>Word.Document.8</vt:lpstr>
      <vt:lpstr>Equation.DSMT4</vt:lpstr>
      <vt:lpstr>Equation.DSMT4</vt:lpstr>
      <vt:lpstr>Equation.DSMT4</vt:lpstr>
      <vt:lpstr>Word.Document.8</vt:lpstr>
      <vt:lpstr>Equation.3</vt:lpstr>
      <vt:lpstr>Equation.3</vt:lpstr>
      <vt:lpstr>Equation.3</vt:lpstr>
      <vt:lpstr>Equation.DSMT4</vt:lpstr>
      <vt:lpstr>Equation.DSMT4</vt:lpstr>
      <vt:lpstr>Equation.DSMT4</vt:lpstr>
      <vt:lpstr>Word.Document.8</vt:lpstr>
      <vt:lpstr>Equation.3</vt:lpstr>
      <vt:lpstr>Equation.3</vt:lpstr>
      <vt:lpstr>Equation.DSMT4</vt:lpstr>
      <vt:lpstr>Equation.DSMT4</vt:lpstr>
      <vt:lpstr>PBrush</vt:lpstr>
      <vt:lpstr>PBrush</vt:lpstr>
      <vt:lpstr>Equation.DSMT4</vt:lpstr>
      <vt:lpstr>Equation.DSMT4</vt:lpstr>
      <vt:lpstr>Equation.DSMT4</vt:lpstr>
      <vt:lpstr>Equation.DSMT4</vt:lpstr>
      <vt:lpstr>Equation.DSMT4</vt:lpstr>
      <vt:lpstr>Word.Document.8</vt:lpstr>
      <vt:lpstr>Word.Document.8</vt:lpstr>
      <vt:lpstr>Equation.DSMT4</vt:lpstr>
      <vt:lpstr>Word.Document.8</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Word.Document.8</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Equation.3</vt:lpstr>
      <vt:lpstr>Equation.DSMT4</vt:lpstr>
      <vt:lpstr>Equation.3</vt:lpstr>
      <vt:lpstr>Equation.DSMT4</vt:lpstr>
      <vt:lpstr>Equation.DSMT4</vt:lpstr>
      <vt:lpstr>Equation.DSMT4</vt:lpstr>
      <vt:lpstr>Equation.3</vt:lpstr>
      <vt:lpstr>Equation.DSMT4</vt:lpstr>
      <vt:lpstr>Equation.DSMT4</vt:lpstr>
      <vt:lpstr>Equation.3</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Equation.3</vt:lpstr>
      <vt:lpstr>Equation.DSMT4</vt:lpstr>
      <vt:lpstr>Equation.DSMT4</vt:lpstr>
      <vt:lpstr>Equation.DSMT4</vt:lpstr>
      <vt:lpstr>Equation.DSMT4</vt:lpstr>
      <vt:lpstr>Equation.DSMT4</vt:lpstr>
      <vt:lpstr>Equation.3</vt:lpstr>
      <vt:lpstr>Equation.3</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Equation.3</vt:lpstr>
      <vt:lpstr>Equation.DSMT4</vt:lpstr>
      <vt:lpstr>Equation.3</vt:lpstr>
      <vt:lpstr>Equation.DSMT4</vt:lpstr>
      <vt:lpstr>Equation.DSMT4</vt:lpstr>
      <vt:lpstr>Equation.DSMT4</vt:lpstr>
      <vt:lpstr>Equation.DSMT4</vt:lpstr>
      <vt:lpstr>Equation.DSMT4</vt:lpstr>
      <vt:lpstr>Equation.3</vt:lpstr>
      <vt:lpstr>Equation.DSMT4</vt:lpstr>
      <vt:lpstr>Word.Document.8</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实验报告内容：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利用ORIGIN软件作图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矢量简介</dc:title>
  <dc:creator>User</dc:creator>
  <cp:lastModifiedBy>黄国庆</cp:lastModifiedBy>
  <cp:revision>932</cp:revision>
  <dcterms:created xsi:type="dcterms:W3CDTF">2008-02-24T17:03:00Z</dcterms:created>
  <dcterms:modified xsi:type="dcterms:W3CDTF">2022-02-21T05:55:42Z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F2DBED1A221D42E0A4B8C83698081B4B</vt:lpwstr>
  </property>
  <property fmtid="{D5CDD505-2E9C-101B-9397-08002B2CF9AE}" pid="3" name="KSOProductBuildVer">
    <vt:lpwstr>2052-11.1.0.10700</vt:lpwstr>
  </property>
</Properties>
</file>